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73"/>
  </p:notesMasterIdLst>
  <p:sldIdLst>
    <p:sldId id="261" r:id="rId2"/>
    <p:sldId id="256" r:id="rId3"/>
    <p:sldId id="305" r:id="rId4"/>
    <p:sldId id="393" r:id="rId5"/>
    <p:sldId id="394" r:id="rId6"/>
    <p:sldId id="395" r:id="rId7"/>
    <p:sldId id="397" r:id="rId8"/>
    <p:sldId id="398" r:id="rId9"/>
    <p:sldId id="399" r:id="rId10"/>
    <p:sldId id="390" r:id="rId11"/>
    <p:sldId id="400" r:id="rId12"/>
    <p:sldId id="402" r:id="rId13"/>
    <p:sldId id="401" r:id="rId14"/>
    <p:sldId id="403" r:id="rId15"/>
    <p:sldId id="404" r:id="rId16"/>
    <p:sldId id="405" r:id="rId17"/>
    <p:sldId id="406" r:id="rId18"/>
    <p:sldId id="407" r:id="rId19"/>
    <p:sldId id="408" r:id="rId20"/>
    <p:sldId id="409" r:id="rId21"/>
    <p:sldId id="410" r:id="rId22"/>
    <p:sldId id="411" r:id="rId23"/>
    <p:sldId id="391" r:id="rId24"/>
    <p:sldId id="412" r:id="rId25"/>
    <p:sldId id="413" r:id="rId26"/>
    <p:sldId id="414" r:id="rId27"/>
    <p:sldId id="415" r:id="rId28"/>
    <p:sldId id="416" r:id="rId29"/>
    <p:sldId id="417" r:id="rId30"/>
    <p:sldId id="418" r:id="rId31"/>
    <p:sldId id="419" r:id="rId32"/>
    <p:sldId id="420" r:id="rId33"/>
    <p:sldId id="421" r:id="rId34"/>
    <p:sldId id="422" r:id="rId35"/>
    <p:sldId id="39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5" r:id="rId58"/>
    <p:sldId id="444" r:id="rId59"/>
    <p:sldId id="447" r:id="rId60"/>
    <p:sldId id="448" r:id="rId61"/>
    <p:sldId id="450" r:id="rId62"/>
    <p:sldId id="451" r:id="rId63"/>
    <p:sldId id="454" r:id="rId64"/>
    <p:sldId id="455" r:id="rId65"/>
    <p:sldId id="457" r:id="rId66"/>
    <p:sldId id="458" r:id="rId67"/>
    <p:sldId id="456" r:id="rId68"/>
    <p:sldId id="449" r:id="rId69"/>
    <p:sldId id="452" r:id="rId70"/>
    <p:sldId id="446" r:id="rId71"/>
    <p:sldId id="389" r:id="rId72"/>
  </p:sldIdLst>
  <p:sldSz cx="12192000" cy="6858000"/>
  <p:notesSz cx="6858000" cy="9144000"/>
  <p:embeddedFontLst>
    <p:embeddedFont>
      <p:font typeface="Barlow" panose="00000500000000000000" pitchFamily="2" charset="0"/>
      <p:regular r:id="rId74"/>
      <p:bold r:id="rId75"/>
      <p:italic r:id="rId76"/>
      <p:boldItalic r:id="rId77"/>
    </p:embeddedFont>
    <p:embeddedFont>
      <p:font typeface="Barlow Condensed Medium" panose="00000606000000000000" pitchFamily="2" charset="0"/>
      <p:regular r:id="rId78"/>
      <p:italic r:id="rId79"/>
    </p:embeddedFont>
  </p:embeddedFont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7C189E95-D133-47B9-A699-D3C881102476}">
          <p14:sldIdLst>
            <p14:sldId id="261"/>
            <p14:sldId id="256"/>
            <p14:sldId id="305"/>
            <p14:sldId id="393"/>
            <p14:sldId id="394"/>
            <p14:sldId id="395"/>
            <p14:sldId id="397"/>
            <p14:sldId id="398"/>
            <p14:sldId id="399"/>
            <p14:sldId id="390"/>
            <p14:sldId id="400"/>
            <p14:sldId id="402"/>
            <p14:sldId id="401"/>
            <p14:sldId id="403"/>
            <p14:sldId id="404"/>
            <p14:sldId id="405"/>
            <p14:sldId id="406"/>
            <p14:sldId id="407"/>
            <p14:sldId id="408"/>
            <p14:sldId id="409"/>
            <p14:sldId id="410"/>
            <p14:sldId id="411"/>
            <p14:sldId id="391"/>
            <p14:sldId id="412"/>
            <p14:sldId id="413"/>
            <p14:sldId id="414"/>
            <p14:sldId id="415"/>
            <p14:sldId id="416"/>
            <p14:sldId id="417"/>
            <p14:sldId id="418"/>
            <p14:sldId id="419"/>
            <p14:sldId id="420"/>
            <p14:sldId id="421"/>
            <p14:sldId id="422"/>
            <p14:sldId id="39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5"/>
            <p14:sldId id="444"/>
            <p14:sldId id="447"/>
            <p14:sldId id="448"/>
            <p14:sldId id="450"/>
            <p14:sldId id="451"/>
            <p14:sldId id="454"/>
            <p14:sldId id="455"/>
            <p14:sldId id="457"/>
            <p14:sldId id="458"/>
            <p14:sldId id="456"/>
            <p14:sldId id="449"/>
            <p14:sldId id="452"/>
            <p14:sldId id="446"/>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779B"/>
    <a:srgbClr val="F3F3F3"/>
    <a:srgbClr val="D60093"/>
    <a:srgbClr val="1D54B0"/>
    <a:srgbClr val="4F71A8"/>
    <a:srgbClr val="095C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1" autoAdjust="0"/>
    <p:restoredTop sz="90315" autoAdjust="0"/>
  </p:normalViewPr>
  <p:slideViewPr>
    <p:cSldViewPr snapToGrid="0">
      <p:cViewPr varScale="1">
        <p:scale>
          <a:sx n="74" d="100"/>
          <a:sy n="74" d="100"/>
        </p:scale>
        <p:origin x="1046" y="7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Khalfa" userId="384e40ca-c472-4f57-9d1d-0e904a7a7a13" providerId="ADAL" clId="{CF2B50FE-FD0E-4145-9A2B-7450892A99C4}"/>
    <pc:docChg chg="undo redo custSel addSld delSld modSld sldOrd addSection delSection modSection">
      <pc:chgData name="Robin Khalfa" userId="384e40ca-c472-4f57-9d1d-0e904a7a7a13" providerId="ADAL" clId="{CF2B50FE-FD0E-4145-9A2B-7450892A99C4}" dt="2025-05-16T07:19:31.623" v="12532" actId="20577"/>
      <pc:docMkLst>
        <pc:docMk/>
      </pc:docMkLst>
      <pc:sldChg chg="modSp mod">
        <pc:chgData name="Robin Khalfa" userId="384e40ca-c472-4f57-9d1d-0e904a7a7a13" providerId="ADAL" clId="{CF2B50FE-FD0E-4145-9A2B-7450892A99C4}" dt="2025-04-29T20:14:16.170" v="29" actId="20577"/>
        <pc:sldMkLst>
          <pc:docMk/>
          <pc:sldMk cId="3697620251" sldId="256"/>
        </pc:sldMkLst>
        <pc:spChg chg="mod">
          <ac:chgData name="Robin Khalfa" userId="384e40ca-c472-4f57-9d1d-0e904a7a7a13" providerId="ADAL" clId="{CF2B50FE-FD0E-4145-9A2B-7450892A99C4}" dt="2025-04-29T20:14:16.170" v="29" actId="20577"/>
          <ac:spMkLst>
            <pc:docMk/>
            <pc:sldMk cId="3697620251" sldId="256"/>
            <ac:spMk id="2" creationId="{80BF86D2-00C1-AED1-88C3-3C840783FD29}"/>
          </ac:spMkLst>
        </pc:spChg>
      </pc:sldChg>
      <pc:sldChg chg="modSp mod">
        <pc:chgData name="Robin Khalfa" userId="384e40ca-c472-4f57-9d1d-0e904a7a7a13" providerId="ADAL" clId="{CF2B50FE-FD0E-4145-9A2B-7450892A99C4}" dt="2025-04-29T20:07:22.189" v="18" actId="20577"/>
        <pc:sldMkLst>
          <pc:docMk/>
          <pc:sldMk cId="3632975375" sldId="261"/>
        </pc:sldMkLst>
        <pc:spChg chg="mod">
          <ac:chgData name="Robin Khalfa" userId="384e40ca-c472-4f57-9d1d-0e904a7a7a13" providerId="ADAL" clId="{CF2B50FE-FD0E-4145-9A2B-7450892A99C4}" dt="2025-04-29T20:07:22.189" v="18" actId="20577"/>
          <ac:spMkLst>
            <pc:docMk/>
            <pc:sldMk cId="3632975375" sldId="261"/>
            <ac:spMk id="4" creationId="{8182719F-B376-5E4F-AD0D-41414D4FF57E}"/>
          </ac:spMkLst>
        </pc:spChg>
      </pc:sldChg>
      <pc:sldChg chg="modSp mod ord modNotesTx">
        <pc:chgData name="Robin Khalfa" userId="384e40ca-c472-4f57-9d1d-0e904a7a7a13" providerId="ADAL" clId="{CF2B50FE-FD0E-4145-9A2B-7450892A99C4}" dt="2025-04-30T14:36:55.739" v="231" actId="20577"/>
        <pc:sldMkLst>
          <pc:docMk/>
          <pc:sldMk cId="2326709348" sldId="305"/>
        </pc:sldMkLst>
        <pc:spChg chg="mod">
          <ac:chgData name="Robin Khalfa" userId="384e40ca-c472-4f57-9d1d-0e904a7a7a13" providerId="ADAL" clId="{CF2B50FE-FD0E-4145-9A2B-7450892A99C4}" dt="2025-04-30T14:34:18.520" v="151" actId="20577"/>
          <ac:spMkLst>
            <pc:docMk/>
            <pc:sldMk cId="2326709348" sldId="305"/>
            <ac:spMk id="2" creationId="{65527BE6-8705-016A-27A4-F101A90BAD5B}"/>
          </ac:spMkLst>
        </pc:spChg>
        <pc:spChg chg="mod">
          <ac:chgData name="Robin Khalfa" userId="384e40ca-c472-4f57-9d1d-0e904a7a7a13" providerId="ADAL" clId="{CF2B50FE-FD0E-4145-9A2B-7450892A99C4}" dt="2025-04-30T14:34:29.559" v="202" actId="20577"/>
          <ac:spMkLst>
            <pc:docMk/>
            <pc:sldMk cId="2326709348" sldId="305"/>
            <ac:spMk id="3" creationId="{516FDD50-CF14-DF04-2510-032D0A812214}"/>
          </ac:spMkLst>
        </pc:spChg>
        <pc:spChg chg="mod">
          <ac:chgData name="Robin Khalfa" userId="384e40ca-c472-4f57-9d1d-0e904a7a7a13" providerId="ADAL" clId="{CF2B50FE-FD0E-4145-9A2B-7450892A99C4}" dt="2025-04-30T14:36:02.142" v="223" actId="20577"/>
          <ac:spMkLst>
            <pc:docMk/>
            <pc:sldMk cId="2326709348" sldId="305"/>
            <ac:spMk id="4" creationId="{38A9DA39-ECFA-3C21-9BEB-6AB65D6391C3}"/>
          </ac:spMkLst>
        </pc:spChg>
      </pc:sldChg>
      <pc:sldChg chg="del">
        <pc:chgData name="Robin Khalfa" userId="384e40ca-c472-4f57-9d1d-0e904a7a7a13" providerId="ADAL" clId="{CF2B50FE-FD0E-4145-9A2B-7450892A99C4}" dt="2025-04-29T20:07:50.850" v="20" actId="47"/>
        <pc:sldMkLst>
          <pc:docMk/>
          <pc:sldMk cId="1125305787" sldId="306"/>
        </pc:sldMkLst>
      </pc:sldChg>
      <pc:sldChg chg="del">
        <pc:chgData name="Robin Khalfa" userId="384e40ca-c472-4f57-9d1d-0e904a7a7a13" providerId="ADAL" clId="{CF2B50FE-FD0E-4145-9A2B-7450892A99C4}" dt="2025-04-29T20:07:50.850" v="20" actId="47"/>
        <pc:sldMkLst>
          <pc:docMk/>
          <pc:sldMk cId="966292053" sldId="307"/>
        </pc:sldMkLst>
      </pc:sldChg>
      <pc:sldChg chg="del">
        <pc:chgData name="Robin Khalfa" userId="384e40ca-c472-4f57-9d1d-0e904a7a7a13" providerId="ADAL" clId="{CF2B50FE-FD0E-4145-9A2B-7450892A99C4}" dt="2025-04-29T20:07:50.850" v="20" actId="47"/>
        <pc:sldMkLst>
          <pc:docMk/>
          <pc:sldMk cId="1421632890" sldId="317"/>
        </pc:sldMkLst>
      </pc:sldChg>
      <pc:sldChg chg="del">
        <pc:chgData name="Robin Khalfa" userId="384e40ca-c472-4f57-9d1d-0e904a7a7a13" providerId="ADAL" clId="{CF2B50FE-FD0E-4145-9A2B-7450892A99C4}" dt="2025-04-29T20:07:35.807" v="19" actId="47"/>
        <pc:sldMkLst>
          <pc:docMk/>
          <pc:sldMk cId="1542167137" sldId="319"/>
        </pc:sldMkLst>
      </pc:sldChg>
      <pc:sldChg chg="del">
        <pc:chgData name="Robin Khalfa" userId="384e40ca-c472-4f57-9d1d-0e904a7a7a13" providerId="ADAL" clId="{CF2B50FE-FD0E-4145-9A2B-7450892A99C4}" dt="2025-04-29T20:07:50.850" v="20" actId="47"/>
        <pc:sldMkLst>
          <pc:docMk/>
          <pc:sldMk cId="68638240" sldId="320"/>
        </pc:sldMkLst>
      </pc:sldChg>
      <pc:sldChg chg="del">
        <pc:chgData name="Robin Khalfa" userId="384e40ca-c472-4f57-9d1d-0e904a7a7a13" providerId="ADAL" clId="{CF2B50FE-FD0E-4145-9A2B-7450892A99C4}" dt="2025-04-29T20:07:50.850" v="20" actId="47"/>
        <pc:sldMkLst>
          <pc:docMk/>
          <pc:sldMk cId="851902352" sldId="321"/>
        </pc:sldMkLst>
      </pc:sldChg>
      <pc:sldChg chg="del">
        <pc:chgData name="Robin Khalfa" userId="384e40ca-c472-4f57-9d1d-0e904a7a7a13" providerId="ADAL" clId="{CF2B50FE-FD0E-4145-9A2B-7450892A99C4}" dt="2025-04-29T20:07:50.850" v="20" actId="47"/>
        <pc:sldMkLst>
          <pc:docMk/>
          <pc:sldMk cId="3767589103" sldId="322"/>
        </pc:sldMkLst>
      </pc:sldChg>
      <pc:sldChg chg="del">
        <pc:chgData name="Robin Khalfa" userId="384e40ca-c472-4f57-9d1d-0e904a7a7a13" providerId="ADAL" clId="{CF2B50FE-FD0E-4145-9A2B-7450892A99C4}" dt="2025-04-29T20:07:50.850" v="20" actId="47"/>
        <pc:sldMkLst>
          <pc:docMk/>
          <pc:sldMk cId="1212313942" sldId="323"/>
        </pc:sldMkLst>
      </pc:sldChg>
      <pc:sldChg chg="del">
        <pc:chgData name="Robin Khalfa" userId="384e40ca-c472-4f57-9d1d-0e904a7a7a13" providerId="ADAL" clId="{CF2B50FE-FD0E-4145-9A2B-7450892A99C4}" dt="2025-04-29T20:07:50.850" v="20" actId="47"/>
        <pc:sldMkLst>
          <pc:docMk/>
          <pc:sldMk cId="1420074647" sldId="324"/>
        </pc:sldMkLst>
      </pc:sldChg>
      <pc:sldChg chg="del">
        <pc:chgData name="Robin Khalfa" userId="384e40ca-c472-4f57-9d1d-0e904a7a7a13" providerId="ADAL" clId="{CF2B50FE-FD0E-4145-9A2B-7450892A99C4}" dt="2025-04-29T20:07:50.850" v="20" actId="47"/>
        <pc:sldMkLst>
          <pc:docMk/>
          <pc:sldMk cId="1923625079" sldId="325"/>
        </pc:sldMkLst>
      </pc:sldChg>
      <pc:sldChg chg="del">
        <pc:chgData name="Robin Khalfa" userId="384e40ca-c472-4f57-9d1d-0e904a7a7a13" providerId="ADAL" clId="{CF2B50FE-FD0E-4145-9A2B-7450892A99C4}" dt="2025-04-29T20:07:50.850" v="20" actId="47"/>
        <pc:sldMkLst>
          <pc:docMk/>
          <pc:sldMk cId="2969161269" sldId="326"/>
        </pc:sldMkLst>
      </pc:sldChg>
      <pc:sldChg chg="del">
        <pc:chgData name="Robin Khalfa" userId="384e40ca-c472-4f57-9d1d-0e904a7a7a13" providerId="ADAL" clId="{CF2B50FE-FD0E-4145-9A2B-7450892A99C4}" dt="2025-04-29T20:07:50.850" v="20" actId="47"/>
        <pc:sldMkLst>
          <pc:docMk/>
          <pc:sldMk cId="2945026545" sldId="327"/>
        </pc:sldMkLst>
      </pc:sldChg>
      <pc:sldChg chg="del">
        <pc:chgData name="Robin Khalfa" userId="384e40ca-c472-4f57-9d1d-0e904a7a7a13" providerId="ADAL" clId="{CF2B50FE-FD0E-4145-9A2B-7450892A99C4}" dt="2025-04-29T20:07:50.850" v="20" actId="47"/>
        <pc:sldMkLst>
          <pc:docMk/>
          <pc:sldMk cId="2937213352" sldId="328"/>
        </pc:sldMkLst>
      </pc:sldChg>
      <pc:sldChg chg="del">
        <pc:chgData name="Robin Khalfa" userId="384e40ca-c472-4f57-9d1d-0e904a7a7a13" providerId="ADAL" clId="{CF2B50FE-FD0E-4145-9A2B-7450892A99C4}" dt="2025-04-29T20:07:50.850" v="20" actId="47"/>
        <pc:sldMkLst>
          <pc:docMk/>
          <pc:sldMk cId="3479111752" sldId="329"/>
        </pc:sldMkLst>
      </pc:sldChg>
      <pc:sldChg chg="del">
        <pc:chgData name="Robin Khalfa" userId="384e40ca-c472-4f57-9d1d-0e904a7a7a13" providerId="ADAL" clId="{CF2B50FE-FD0E-4145-9A2B-7450892A99C4}" dt="2025-04-29T20:07:50.850" v="20" actId="47"/>
        <pc:sldMkLst>
          <pc:docMk/>
          <pc:sldMk cId="3849105330" sldId="330"/>
        </pc:sldMkLst>
      </pc:sldChg>
      <pc:sldChg chg="del">
        <pc:chgData name="Robin Khalfa" userId="384e40ca-c472-4f57-9d1d-0e904a7a7a13" providerId="ADAL" clId="{CF2B50FE-FD0E-4145-9A2B-7450892A99C4}" dt="2025-04-29T20:07:50.850" v="20" actId="47"/>
        <pc:sldMkLst>
          <pc:docMk/>
          <pc:sldMk cId="1914559743" sldId="331"/>
        </pc:sldMkLst>
      </pc:sldChg>
      <pc:sldChg chg="del">
        <pc:chgData name="Robin Khalfa" userId="384e40ca-c472-4f57-9d1d-0e904a7a7a13" providerId="ADAL" clId="{CF2B50FE-FD0E-4145-9A2B-7450892A99C4}" dt="2025-04-29T20:07:50.850" v="20" actId="47"/>
        <pc:sldMkLst>
          <pc:docMk/>
          <pc:sldMk cId="2319532393" sldId="333"/>
        </pc:sldMkLst>
      </pc:sldChg>
      <pc:sldChg chg="del">
        <pc:chgData name="Robin Khalfa" userId="384e40ca-c472-4f57-9d1d-0e904a7a7a13" providerId="ADAL" clId="{CF2B50FE-FD0E-4145-9A2B-7450892A99C4}" dt="2025-04-29T20:07:50.850" v="20" actId="47"/>
        <pc:sldMkLst>
          <pc:docMk/>
          <pc:sldMk cId="2799183307" sldId="334"/>
        </pc:sldMkLst>
      </pc:sldChg>
      <pc:sldChg chg="del">
        <pc:chgData name="Robin Khalfa" userId="384e40ca-c472-4f57-9d1d-0e904a7a7a13" providerId="ADAL" clId="{CF2B50FE-FD0E-4145-9A2B-7450892A99C4}" dt="2025-04-29T20:07:50.850" v="20" actId="47"/>
        <pc:sldMkLst>
          <pc:docMk/>
          <pc:sldMk cId="3110808887" sldId="336"/>
        </pc:sldMkLst>
      </pc:sldChg>
      <pc:sldChg chg="del">
        <pc:chgData name="Robin Khalfa" userId="384e40ca-c472-4f57-9d1d-0e904a7a7a13" providerId="ADAL" clId="{CF2B50FE-FD0E-4145-9A2B-7450892A99C4}" dt="2025-04-29T20:07:50.850" v="20" actId="47"/>
        <pc:sldMkLst>
          <pc:docMk/>
          <pc:sldMk cId="355096081" sldId="337"/>
        </pc:sldMkLst>
      </pc:sldChg>
      <pc:sldChg chg="del">
        <pc:chgData name="Robin Khalfa" userId="384e40ca-c472-4f57-9d1d-0e904a7a7a13" providerId="ADAL" clId="{CF2B50FE-FD0E-4145-9A2B-7450892A99C4}" dt="2025-04-29T20:07:50.850" v="20" actId="47"/>
        <pc:sldMkLst>
          <pc:docMk/>
          <pc:sldMk cId="1859138641" sldId="338"/>
        </pc:sldMkLst>
      </pc:sldChg>
      <pc:sldChg chg="del">
        <pc:chgData name="Robin Khalfa" userId="384e40ca-c472-4f57-9d1d-0e904a7a7a13" providerId="ADAL" clId="{CF2B50FE-FD0E-4145-9A2B-7450892A99C4}" dt="2025-04-29T20:07:50.850" v="20" actId="47"/>
        <pc:sldMkLst>
          <pc:docMk/>
          <pc:sldMk cId="236644643" sldId="339"/>
        </pc:sldMkLst>
      </pc:sldChg>
      <pc:sldChg chg="del">
        <pc:chgData name="Robin Khalfa" userId="384e40ca-c472-4f57-9d1d-0e904a7a7a13" providerId="ADAL" clId="{CF2B50FE-FD0E-4145-9A2B-7450892A99C4}" dt="2025-04-29T20:07:50.850" v="20" actId="47"/>
        <pc:sldMkLst>
          <pc:docMk/>
          <pc:sldMk cId="3686421244" sldId="341"/>
        </pc:sldMkLst>
      </pc:sldChg>
      <pc:sldChg chg="del">
        <pc:chgData name="Robin Khalfa" userId="384e40ca-c472-4f57-9d1d-0e904a7a7a13" providerId="ADAL" clId="{CF2B50FE-FD0E-4145-9A2B-7450892A99C4}" dt="2025-04-29T20:07:50.850" v="20" actId="47"/>
        <pc:sldMkLst>
          <pc:docMk/>
          <pc:sldMk cId="145518917" sldId="342"/>
        </pc:sldMkLst>
      </pc:sldChg>
      <pc:sldChg chg="del">
        <pc:chgData name="Robin Khalfa" userId="384e40ca-c472-4f57-9d1d-0e904a7a7a13" providerId="ADAL" clId="{CF2B50FE-FD0E-4145-9A2B-7450892A99C4}" dt="2025-04-29T20:07:50.850" v="20" actId="47"/>
        <pc:sldMkLst>
          <pc:docMk/>
          <pc:sldMk cId="2521466936" sldId="343"/>
        </pc:sldMkLst>
      </pc:sldChg>
      <pc:sldChg chg="del">
        <pc:chgData name="Robin Khalfa" userId="384e40ca-c472-4f57-9d1d-0e904a7a7a13" providerId="ADAL" clId="{CF2B50FE-FD0E-4145-9A2B-7450892A99C4}" dt="2025-04-29T20:07:50.850" v="20" actId="47"/>
        <pc:sldMkLst>
          <pc:docMk/>
          <pc:sldMk cId="1949384979" sldId="344"/>
        </pc:sldMkLst>
      </pc:sldChg>
      <pc:sldChg chg="del">
        <pc:chgData name="Robin Khalfa" userId="384e40ca-c472-4f57-9d1d-0e904a7a7a13" providerId="ADAL" clId="{CF2B50FE-FD0E-4145-9A2B-7450892A99C4}" dt="2025-04-29T20:07:50.850" v="20" actId="47"/>
        <pc:sldMkLst>
          <pc:docMk/>
          <pc:sldMk cId="1906011493" sldId="345"/>
        </pc:sldMkLst>
      </pc:sldChg>
      <pc:sldChg chg="del">
        <pc:chgData name="Robin Khalfa" userId="384e40ca-c472-4f57-9d1d-0e904a7a7a13" providerId="ADAL" clId="{CF2B50FE-FD0E-4145-9A2B-7450892A99C4}" dt="2025-04-29T20:07:50.850" v="20" actId="47"/>
        <pc:sldMkLst>
          <pc:docMk/>
          <pc:sldMk cId="1182834614" sldId="346"/>
        </pc:sldMkLst>
      </pc:sldChg>
      <pc:sldChg chg="del">
        <pc:chgData name="Robin Khalfa" userId="384e40ca-c472-4f57-9d1d-0e904a7a7a13" providerId="ADAL" clId="{CF2B50FE-FD0E-4145-9A2B-7450892A99C4}" dt="2025-04-29T20:07:50.850" v="20" actId="47"/>
        <pc:sldMkLst>
          <pc:docMk/>
          <pc:sldMk cId="1516663916" sldId="347"/>
        </pc:sldMkLst>
      </pc:sldChg>
      <pc:sldChg chg="del">
        <pc:chgData name="Robin Khalfa" userId="384e40ca-c472-4f57-9d1d-0e904a7a7a13" providerId="ADAL" clId="{CF2B50FE-FD0E-4145-9A2B-7450892A99C4}" dt="2025-04-29T20:07:50.850" v="20" actId="47"/>
        <pc:sldMkLst>
          <pc:docMk/>
          <pc:sldMk cId="2809414136" sldId="348"/>
        </pc:sldMkLst>
      </pc:sldChg>
      <pc:sldChg chg="del">
        <pc:chgData name="Robin Khalfa" userId="384e40ca-c472-4f57-9d1d-0e904a7a7a13" providerId="ADAL" clId="{CF2B50FE-FD0E-4145-9A2B-7450892A99C4}" dt="2025-04-29T20:07:50.850" v="20" actId="47"/>
        <pc:sldMkLst>
          <pc:docMk/>
          <pc:sldMk cId="1312118582" sldId="349"/>
        </pc:sldMkLst>
      </pc:sldChg>
      <pc:sldChg chg="del">
        <pc:chgData name="Robin Khalfa" userId="384e40ca-c472-4f57-9d1d-0e904a7a7a13" providerId="ADAL" clId="{CF2B50FE-FD0E-4145-9A2B-7450892A99C4}" dt="2025-04-29T20:07:50.850" v="20" actId="47"/>
        <pc:sldMkLst>
          <pc:docMk/>
          <pc:sldMk cId="1182507489" sldId="350"/>
        </pc:sldMkLst>
      </pc:sldChg>
      <pc:sldChg chg="del">
        <pc:chgData name="Robin Khalfa" userId="384e40ca-c472-4f57-9d1d-0e904a7a7a13" providerId="ADAL" clId="{CF2B50FE-FD0E-4145-9A2B-7450892A99C4}" dt="2025-04-29T20:07:50.850" v="20" actId="47"/>
        <pc:sldMkLst>
          <pc:docMk/>
          <pc:sldMk cId="3748605683" sldId="351"/>
        </pc:sldMkLst>
      </pc:sldChg>
      <pc:sldChg chg="del">
        <pc:chgData name="Robin Khalfa" userId="384e40ca-c472-4f57-9d1d-0e904a7a7a13" providerId="ADAL" clId="{CF2B50FE-FD0E-4145-9A2B-7450892A99C4}" dt="2025-04-29T20:07:50.850" v="20" actId="47"/>
        <pc:sldMkLst>
          <pc:docMk/>
          <pc:sldMk cId="2177283889" sldId="352"/>
        </pc:sldMkLst>
      </pc:sldChg>
      <pc:sldChg chg="del">
        <pc:chgData name="Robin Khalfa" userId="384e40ca-c472-4f57-9d1d-0e904a7a7a13" providerId="ADAL" clId="{CF2B50FE-FD0E-4145-9A2B-7450892A99C4}" dt="2025-04-29T20:07:50.850" v="20" actId="47"/>
        <pc:sldMkLst>
          <pc:docMk/>
          <pc:sldMk cId="3848886789" sldId="353"/>
        </pc:sldMkLst>
      </pc:sldChg>
      <pc:sldChg chg="del">
        <pc:chgData name="Robin Khalfa" userId="384e40ca-c472-4f57-9d1d-0e904a7a7a13" providerId="ADAL" clId="{CF2B50FE-FD0E-4145-9A2B-7450892A99C4}" dt="2025-04-29T20:07:50.850" v="20" actId="47"/>
        <pc:sldMkLst>
          <pc:docMk/>
          <pc:sldMk cId="3976573024" sldId="354"/>
        </pc:sldMkLst>
      </pc:sldChg>
      <pc:sldChg chg="del">
        <pc:chgData name="Robin Khalfa" userId="384e40ca-c472-4f57-9d1d-0e904a7a7a13" providerId="ADAL" clId="{CF2B50FE-FD0E-4145-9A2B-7450892A99C4}" dt="2025-04-29T20:07:50.850" v="20" actId="47"/>
        <pc:sldMkLst>
          <pc:docMk/>
          <pc:sldMk cId="2923415521" sldId="355"/>
        </pc:sldMkLst>
      </pc:sldChg>
      <pc:sldChg chg="del">
        <pc:chgData name="Robin Khalfa" userId="384e40ca-c472-4f57-9d1d-0e904a7a7a13" providerId="ADAL" clId="{CF2B50FE-FD0E-4145-9A2B-7450892A99C4}" dt="2025-04-29T20:07:50.850" v="20" actId="47"/>
        <pc:sldMkLst>
          <pc:docMk/>
          <pc:sldMk cId="778259672" sldId="356"/>
        </pc:sldMkLst>
      </pc:sldChg>
      <pc:sldChg chg="del">
        <pc:chgData name="Robin Khalfa" userId="384e40ca-c472-4f57-9d1d-0e904a7a7a13" providerId="ADAL" clId="{CF2B50FE-FD0E-4145-9A2B-7450892A99C4}" dt="2025-04-29T20:07:50.850" v="20" actId="47"/>
        <pc:sldMkLst>
          <pc:docMk/>
          <pc:sldMk cId="571396042" sldId="357"/>
        </pc:sldMkLst>
      </pc:sldChg>
      <pc:sldChg chg="del">
        <pc:chgData name="Robin Khalfa" userId="384e40ca-c472-4f57-9d1d-0e904a7a7a13" providerId="ADAL" clId="{CF2B50FE-FD0E-4145-9A2B-7450892A99C4}" dt="2025-04-29T20:07:50.850" v="20" actId="47"/>
        <pc:sldMkLst>
          <pc:docMk/>
          <pc:sldMk cId="481991622" sldId="358"/>
        </pc:sldMkLst>
      </pc:sldChg>
      <pc:sldChg chg="del">
        <pc:chgData name="Robin Khalfa" userId="384e40ca-c472-4f57-9d1d-0e904a7a7a13" providerId="ADAL" clId="{CF2B50FE-FD0E-4145-9A2B-7450892A99C4}" dt="2025-04-29T20:07:50.850" v="20" actId="47"/>
        <pc:sldMkLst>
          <pc:docMk/>
          <pc:sldMk cId="2415049282" sldId="359"/>
        </pc:sldMkLst>
      </pc:sldChg>
      <pc:sldChg chg="del">
        <pc:chgData name="Robin Khalfa" userId="384e40ca-c472-4f57-9d1d-0e904a7a7a13" providerId="ADAL" clId="{CF2B50FE-FD0E-4145-9A2B-7450892A99C4}" dt="2025-04-29T20:07:50.850" v="20" actId="47"/>
        <pc:sldMkLst>
          <pc:docMk/>
          <pc:sldMk cId="1643831037" sldId="360"/>
        </pc:sldMkLst>
      </pc:sldChg>
      <pc:sldChg chg="del">
        <pc:chgData name="Robin Khalfa" userId="384e40ca-c472-4f57-9d1d-0e904a7a7a13" providerId="ADAL" clId="{CF2B50FE-FD0E-4145-9A2B-7450892A99C4}" dt="2025-04-29T20:07:50.850" v="20" actId="47"/>
        <pc:sldMkLst>
          <pc:docMk/>
          <pc:sldMk cId="3450235059" sldId="361"/>
        </pc:sldMkLst>
      </pc:sldChg>
      <pc:sldChg chg="del">
        <pc:chgData name="Robin Khalfa" userId="384e40ca-c472-4f57-9d1d-0e904a7a7a13" providerId="ADAL" clId="{CF2B50FE-FD0E-4145-9A2B-7450892A99C4}" dt="2025-04-29T20:07:50.850" v="20" actId="47"/>
        <pc:sldMkLst>
          <pc:docMk/>
          <pc:sldMk cId="1159162344" sldId="362"/>
        </pc:sldMkLst>
      </pc:sldChg>
      <pc:sldChg chg="del">
        <pc:chgData name="Robin Khalfa" userId="384e40ca-c472-4f57-9d1d-0e904a7a7a13" providerId="ADAL" clId="{CF2B50FE-FD0E-4145-9A2B-7450892A99C4}" dt="2025-04-29T20:07:50.850" v="20" actId="47"/>
        <pc:sldMkLst>
          <pc:docMk/>
          <pc:sldMk cId="2927073781" sldId="363"/>
        </pc:sldMkLst>
      </pc:sldChg>
      <pc:sldChg chg="del">
        <pc:chgData name="Robin Khalfa" userId="384e40ca-c472-4f57-9d1d-0e904a7a7a13" providerId="ADAL" clId="{CF2B50FE-FD0E-4145-9A2B-7450892A99C4}" dt="2025-04-29T20:07:50.850" v="20" actId="47"/>
        <pc:sldMkLst>
          <pc:docMk/>
          <pc:sldMk cId="227979927" sldId="364"/>
        </pc:sldMkLst>
      </pc:sldChg>
      <pc:sldChg chg="del">
        <pc:chgData name="Robin Khalfa" userId="384e40ca-c472-4f57-9d1d-0e904a7a7a13" providerId="ADAL" clId="{CF2B50FE-FD0E-4145-9A2B-7450892A99C4}" dt="2025-04-29T20:07:50.850" v="20" actId="47"/>
        <pc:sldMkLst>
          <pc:docMk/>
          <pc:sldMk cId="939206172" sldId="365"/>
        </pc:sldMkLst>
      </pc:sldChg>
      <pc:sldChg chg="del">
        <pc:chgData name="Robin Khalfa" userId="384e40ca-c472-4f57-9d1d-0e904a7a7a13" providerId="ADAL" clId="{CF2B50FE-FD0E-4145-9A2B-7450892A99C4}" dt="2025-04-29T20:07:50.850" v="20" actId="47"/>
        <pc:sldMkLst>
          <pc:docMk/>
          <pc:sldMk cId="3992690365" sldId="366"/>
        </pc:sldMkLst>
      </pc:sldChg>
      <pc:sldChg chg="del">
        <pc:chgData name="Robin Khalfa" userId="384e40ca-c472-4f57-9d1d-0e904a7a7a13" providerId="ADAL" clId="{CF2B50FE-FD0E-4145-9A2B-7450892A99C4}" dt="2025-04-29T20:07:50.850" v="20" actId="47"/>
        <pc:sldMkLst>
          <pc:docMk/>
          <pc:sldMk cId="2631603109" sldId="367"/>
        </pc:sldMkLst>
      </pc:sldChg>
      <pc:sldChg chg="del">
        <pc:chgData name="Robin Khalfa" userId="384e40ca-c472-4f57-9d1d-0e904a7a7a13" providerId="ADAL" clId="{CF2B50FE-FD0E-4145-9A2B-7450892A99C4}" dt="2025-04-29T20:07:50.850" v="20" actId="47"/>
        <pc:sldMkLst>
          <pc:docMk/>
          <pc:sldMk cId="2450088456" sldId="368"/>
        </pc:sldMkLst>
      </pc:sldChg>
      <pc:sldChg chg="del">
        <pc:chgData name="Robin Khalfa" userId="384e40ca-c472-4f57-9d1d-0e904a7a7a13" providerId="ADAL" clId="{CF2B50FE-FD0E-4145-9A2B-7450892A99C4}" dt="2025-04-29T20:07:50.850" v="20" actId="47"/>
        <pc:sldMkLst>
          <pc:docMk/>
          <pc:sldMk cId="2932735350" sldId="369"/>
        </pc:sldMkLst>
      </pc:sldChg>
      <pc:sldChg chg="del">
        <pc:chgData name="Robin Khalfa" userId="384e40ca-c472-4f57-9d1d-0e904a7a7a13" providerId="ADAL" clId="{CF2B50FE-FD0E-4145-9A2B-7450892A99C4}" dt="2025-04-29T20:07:50.850" v="20" actId="47"/>
        <pc:sldMkLst>
          <pc:docMk/>
          <pc:sldMk cId="2540837080" sldId="370"/>
        </pc:sldMkLst>
      </pc:sldChg>
      <pc:sldChg chg="del">
        <pc:chgData name="Robin Khalfa" userId="384e40ca-c472-4f57-9d1d-0e904a7a7a13" providerId="ADAL" clId="{CF2B50FE-FD0E-4145-9A2B-7450892A99C4}" dt="2025-04-29T20:07:50.850" v="20" actId="47"/>
        <pc:sldMkLst>
          <pc:docMk/>
          <pc:sldMk cId="3562870979" sldId="371"/>
        </pc:sldMkLst>
      </pc:sldChg>
      <pc:sldChg chg="del">
        <pc:chgData name="Robin Khalfa" userId="384e40ca-c472-4f57-9d1d-0e904a7a7a13" providerId="ADAL" clId="{CF2B50FE-FD0E-4145-9A2B-7450892A99C4}" dt="2025-04-29T20:07:50.850" v="20" actId="47"/>
        <pc:sldMkLst>
          <pc:docMk/>
          <pc:sldMk cId="1053986869" sldId="372"/>
        </pc:sldMkLst>
      </pc:sldChg>
      <pc:sldChg chg="del">
        <pc:chgData name="Robin Khalfa" userId="384e40ca-c472-4f57-9d1d-0e904a7a7a13" providerId="ADAL" clId="{CF2B50FE-FD0E-4145-9A2B-7450892A99C4}" dt="2025-04-29T20:07:50.850" v="20" actId="47"/>
        <pc:sldMkLst>
          <pc:docMk/>
          <pc:sldMk cId="1059006220" sldId="373"/>
        </pc:sldMkLst>
      </pc:sldChg>
      <pc:sldChg chg="del">
        <pc:chgData name="Robin Khalfa" userId="384e40ca-c472-4f57-9d1d-0e904a7a7a13" providerId="ADAL" clId="{CF2B50FE-FD0E-4145-9A2B-7450892A99C4}" dt="2025-04-29T20:07:50.850" v="20" actId="47"/>
        <pc:sldMkLst>
          <pc:docMk/>
          <pc:sldMk cId="1205154714" sldId="374"/>
        </pc:sldMkLst>
      </pc:sldChg>
      <pc:sldChg chg="del">
        <pc:chgData name="Robin Khalfa" userId="384e40ca-c472-4f57-9d1d-0e904a7a7a13" providerId="ADAL" clId="{CF2B50FE-FD0E-4145-9A2B-7450892A99C4}" dt="2025-04-29T20:07:50.850" v="20" actId="47"/>
        <pc:sldMkLst>
          <pc:docMk/>
          <pc:sldMk cId="2660997367" sldId="375"/>
        </pc:sldMkLst>
      </pc:sldChg>
      <pc:sldChg chg="del">
        <pc:chgData name="Robin Khalfa" userId="384e40ca-c472-4f57-9d1d-0e904a7a7a13" providerId="ADAL" clId="{CF2B50FE-FD0E-4145-9A2B-7450892A99C4}" dt="2025-04-29T20:07:50.850" v="20" actId="47"/>
        <pc:sldMkLst>
          <pc:docMk/>
          <pc:sldMk cId="3446782445" sldId="376"/>
        </pc:sldMkLst>
      </pc:sldChg>
      <pc:sldChg chg="del">
        <pc:chgData name="Robin Khalfa" userId="384e40ca-c472-4f57-9d1d-0e904a7a7a13" providerId="ADAL" clId="{CF2B50FE-FD0E-4145-9A2B-7450892A99C4}" dt="2025-04-29T20:07:50.850" v="20" actId="47"/>
        <pc:sldMkLst>
          <pc:docMk/>
          <pc:sldMk cId="1084187036" sldId="377"/>
        </pc:sldMkLst>
      </pc:sldChg>
      <pc:sldChg chg="del">
        <pc:chgData name="Robin Khalfa" userId="384e40ca-c472-4f57-9d1d-0e904a7a7a13" providerId="ADAL" clId="{CF2B50FE-FD0E-4145-9A2B-7450892A99C4}" dt="2025-04-29T20:07:50.850" v="20" actId="47"/>
        <pc:sldMkLst>
          <pc:docMk/>
          <pc:sldMk cId="900850010" sldId="378"/>
        </pc:sldMkLst>
      </pc:sldChg>
      <pc:sldChg chg="del">
        <pc:chgData name="Robin Khalfa" userId="384e40ca-c472-4f57-9d1d-0e904a7a7a13" providerId="ADAL" clId="{CF2B50FE-FD0E-4145-9A2B-7450892A99C4}" dt="2025-04-29T20:07:50.850" v="20" actId="47"/>
        <pc:sldMkLst>
          <pc:docMk/>
          <pc:sldMk cId="1277945303" sldId="379"/>
        </pc:sldMkLst>
      </pc:sldChg>
      <pc:sldChg chg="del">
        <pc:chgData name="Robin Khalfa" userId="384e40ca-c472-4f57-9d1d-0e904a7a7a13" providerId="ADAL" clId="{CF2B50FE-FD0E-4145-9A2B-7450892A99C4}" dt="2025-04-29T20:07:50.850" v="20" actId="47"/>
        <pc:sldMkLst>
          <pc:docMk/>
          <pc:sldMk cId="2709599696" sldId="380"/>
        </pc:sldMkLst>
      </pc:sldChg>
      <pc:sldChg chg="del">
        <pc:chgData name="Robin Khalfa" userId="384e40ca-c472-4f57-9d1d-0e904a7a7a13" providerId="ADAL" clId="{CF2B50FE-FD0E-4145-9A2B-7450892A99C4}" dt="2025-04-29T20:07:50.850" v="20" actId="47"/>
        <pc:sldMkLst>
          <pc:docMk/>
          <pc:sldMk cId="3755793028" sldId="381"/>
        </pc:sldMkLst>
      </pc:sldChg>
      <pc:sldChg chg="del">
        <pc:chgData name="Robin Khalfa" userId="384e40ca-c472-4f57-9d1d-0e904a7a7a13" providerId="ADAL" clId="{CF2B50FE-FD0E-4145-9A2B-7450892A99C4}" dt="2025-04-29T20:07:50.850" v="20" actId="47"/>
        <pc:sldMkLst>
          <pc:docMk/>
          <pc:sldMk cId="1404723636" sldId="382"/>
        </pc:sldMkLst>
      </pc:sldChg>
      <pc:sldChg chg="del">
        <pc:chgData name="Robin Khalfa" userId="384e40ca-c472-4f57-9d1d-0e904a7a7a13" providerId="ADAL" clId="{CF2B50FE-FD0E-4145-9A2B-7450892A99C4}" dt="2025-04-29T20:07:50.850" v="20" actId="47"/>
        <pc:sldMkLst>
          <pc:docMk/>
          <pc:sldMk cId="3486342834" sldId="383"/>
        </pc:sldMkLst>
      </pc:sldChg>
      <pc:sldChg chg="del">
        <pc:chgData name="Robin Khalfa" userId="384e40ca-c472-4f57-9d1d-0e904a7a7a13" providerId="ADAL" clId="{CF2B50FE-FD0E-4145-9A2B-7450892A99C4}" dt="2025-04-29T20:07:50.850" v="20" actId="47"/>
        <pc:sldMkLst>
          <pc:docMk/>
          <pc:sldMk cId="326608886" sldId="384"/>
        </pc:sldMkLst>
      </pc:sldChg>
      <pc:sldChg chg="del">
        <pc:chgData name="Robin Khalfa" userId="384e40ca-c472-4f57-9d1d-0e904a7a7a13" providerId="ADAL" clId="{CF2B50FE-FD0E-4145-9A2B-7450892A99C4}" dt="2025-04-29T20:07:50.850" v="20" actId="47"/>
        <pc:sldMkLst>
          <pc:docMk/>
          <pc:sldMk cId="2723176861" sldId="386"/>
        </pc:sldMkLst>
      </pc:sldChg>
      <pc:sldChg chg="modSp add del mod modNotesTx">
        <pc:chgData name="Robin Khalfa" userId="384e40ca-c472-4f57-9d1d-0e904a7a7a13" providerId="ADAL" clId="{CF2B50FE-FD0E-4145-9A2B-7450892A99C4}" dt="2025-05-13T20:55:05.410" v="12523" actId="20577"/>
        <pc:sldMkLst>
          <pc:docMk/>
          <pc:sldMk cId="247585305" sldId="387"/>
        </pc:sldMkLst>
      </pc:sldChg>
      <pc:sldChg chg="modSp add del mod">
        <pc:chgData name="Robin Khalfa" userId="384e40ca-c472-4f57-9d1d-0e904a7a7a13" providerId="ADAL" clId="{CF2B50FE-FD0E-4145-9A2B-7450892A99C4}" dt="2025-05-06T19:13:23.256" v="6849" actId="18676"/>
        <pc:sldMkLst>
          <pc:docMk/>
          <pc:sldMk cId="2031333314" sldId="388"/>
        </pc:sldMkLst>
      </pc:sldChg>
      <pc:sldChg chg="add del">
        <pc:chgData name="Robin Khalfa" userId="384e40ca-c472-4f57-9d1d-0e904a7a7a13" providerId="ADAL" clId="{CF2B50FE-FD0E-4145-9A2B-7450892A99C4}" dt="2025-05-06T19:13:23.256" v="6849" actId="18676"/>
        <pc:sldMkLst>
          <pc:docMk/>
          <pc:sldMk cId="4205625467" sldId="389"/>
        </pc:sldMkLst>
      </pc:sldChg>
      <pc:sldChg chg="modSp add mod">
        <pc:chgData name="Robin Khalfa" userId="384e40ca-c472-4f57-9d1d-0e904a7a7a13" providerId="ADAL" clId="{CF2B50FE-FD0E-4145-9A2B-7450892A99C4}" dt="2025-05-02T15:33:24.664" v="3897" actId="20577"/>
        <pc:sldMkLst>
          <pc:docMk/>
          <pc:sldMk cId="521946391" sldId="390"/>
        </pc:sldMkLst>
        <pc:spChg chg="mod">
          <ac:chgData name="Robin Khalfa" userId="384e40ca-c472-4f57-9d1d-0e904a7a7a13" providerId="ADAL" clId="{CF2B50FE-FD0E-4145-9A2B-7450892A99C4}" dt="2025-05-02T15:33:24.664" v="3897" actId="20577"/>
          <ac:spMkLst>
            <pc:docMk/>
            <pc:sldMk cId="521946391" sldId="390"/>
            <ac:spMk id="2" creationId="{D868E047-658A-701F-B550-C66B50D6FDDA}"/>
          </ac:spMkLst>
        </pc:spChg>
        <pc:spChg chg="mod">
          <ac:chgData name="Robin Khalfa" userId="384e40ca-c472-4f57-9d1d-0e904a7a7a13" providerId="ADAL" clId="{CF2B50FE-FD0E-4145-9A2B-7450892A99C4}" dt="2025-04-29T20:14:23.044" v="32" actId="20577"/>
          <ac:spMkLst>
            <pc:docMk/>
            <pc:sldMk cId="521946391" sldId="390"/>
            <ac:spMk id="3" creationId="{97F460BA-891B-EEEF-884E-D1E2C8D22542}"/>
          </ac:spMkLst>
        </pc:spChg>
      </pc:sldChg>
      <pc:sldChg chg="modSp add mod">
        <pc:chgData name="Robin Khalfa" userId="384e40ca-c472-4f57-9d1d-0e904a7a7a13" providerId="ADAL" clId="{CF2B50FE-FD0E-4145-9A2B-7450892A99C4}" dt="2025-05-07T11:27:49.322" v="10764" actId="20577"/>
        <pc:sldMkLst>
          <pc:docMk/>
          <pc:sldMk cId="2794730815" sldId="391"/>
        </pc:sldMkLst>
        <pc:spChg chg="mod">
          <ac:chgData name="Robin Khalfa" userId="384e40ca-c472-4f57-9d1d-0e904a7a7a13" providerId="ADAL" clId="{CF2B50FE-FD0E-4145-9A2B-7450892A99C4}" dt="2025-05-07T11:27:49.322" v="10764" actId="20577"/>
          <ac:spMkLst>
            <pc:docMk/>
            <pc:sldMk cId="2794730815" sldId="391"/>
            <ac:spMk id="2" creationId="{7C076C5C-CB1C-BC41-56EF-AE8A78A13BA9}"/>
          </ac:spMkLst>
        </pc:spChg>
        <pc:spChg chg="mod">
          <ac:chgData name="Robin Khalfa" userId="384e40ca-c472-4f57-9d1d-0e904a7a7a13" providerId="ADAL" clId="{CF2B50FE-FD0E-4145-9A2B-7450892A99C4}" dt="2025-04-29T20:16:20.262" v="65" actId="20577"/>
          <ac:spMkLst>
            <pc:docMk/>
            <pc:sldMk cId="2794730815" sldId="391"/>
            <ac:spMk id="3" creationId="{B0500940-5C28-6417-864C-A8E0023730B8}"/>
          </ac:spMkLst>
        </pc:spChg>
      </pc:sldChg>
      <pc:sldChg chg="modSp add del mod">
        <pc:chgData name="Robin Khalfa" userId="384e40ca-c472-4f57-9d1d-0e904a7a7a13" providerId="ADAL" clId="{CF2B50FE-FD0E-4145-9A2B-7450892A99C4}" dt="2025-05-06T19:13:23.256" v="6849" actId="18676"/>
        <pc:sldMkLst>
          <pc:docMk/>
          <pc:sldMk cId="2533970506" sldId="392"/>
        </pc:sldMkLst>
      </pc:sldChg>
      <pc:sldChg chg="addSp modSp add mod modNotesTx">
        <pc:chgData name="Robin Khalfa" userId="384e40ca-c472-4f57-9d1d-0e904a7a7a13" providerId="ADAL" clId="{CF2B50FE-FD0E-4145-9A2B-7450892A99C4}" dt="2025-05-06T19:20:06.901" v="7294" actId="1440"/>
        <pc:sldMkLst>
          <pc:docMk/>
          <pc:sldMk cId="3657927405" sldId="393"/>
        </pc:sldMkLst>
        <pc:spChg chg="mod">
          <ac:chgData name="Robin Khalfa" userId="384e40ca-c472-4f57-9d1d-0e904a7a7a13" providerId="ADAL" clId="{CF2B50FE-FD0E-4145-9A2B-7450892A99C4}" dt="2025-04-30T14:37:27.146" v="274" actId="20577"/>
          <ac:spMkLst>
            <pc:docMk/>
            <pc:sldMk cId="3657927405" sldId="393"/>
            <ac:spMk id="3" creationId="{44D2CE5C-DA6C-C025-5FF5-9E496FCFC0EA}"/>
          </ac:spMkLst>
        </pc:spChg>
        <pc:spChg chg="mod">
          <ac:chgData name="Robin Khalfa" userId="384e40ca-c472-4f57-9d1d-0e904a7a7a13" providerId="ADAL" clId="{CF2B50FE-FD0E-4145-9A2B-7450892A99C4}" dt="2025-04-30T14:43:46.656" v="334" actId="20577"/>
          <ac:spMkLst>
            <pc:docMk/>
            <pc:sldMk cId="3657927405" sldId="393"/>
            <ac:spMk id="4" creationId="{9B34AD82-A229-1E39-9CAC-FBE48E20BE46}"/>
          </ac:spMkLst>
        </pc:spChg>
        <pc:picChg chg="add mod">
          <ac:chgData name="Robin Khalfa" userId="384e40ca-c472-4f57-9d1d-0e904a7a7a13" providerId="ADAL" clId="{CF2B50FE-FD0E-4145-9A2B-7450892A99C4}" dt="2025-05-06T19:20:06.901" v="7294" actId="1440"/>
          <ac:picMkLst>
            <pc:docMk/>
            <pc:sldMk cId="3657927405" sldId="393"/>
            <ac:picMk id="1026" creationId="{F2AF2801-2509-0782-BA39-483847DE35FA}"/>
          </ac:picMkLst>
        </pc:picChg>
      </pc:sldChg>
      <pc:sldChg chg="addSp modSp add mod modNotesTx">
        <pc:chgData name="Robin Khalfa" userId="384e40ca-c472-4f57-9d1d-0e904a7a7a13" providerId="ADAL" clId="{CF2B50FE-FD0E-4145-9A2B-7450892A99C4}" dt="2025-05-07T12:52:58.430" v="12492" actId="20577"/>
        <pc:sldMkLst>
          <pc:docMk/>
          <pc:sldMk cId="2688317439" sldId="394"/>
        </pc:sldMkLst>
        <pc:spChg chg="mod">
          <ac:chgData name="Robin Khalfa" userId="384e40ca-c472-4f57-9d1d-0e904a7a7a13" providerId="ADAL" clId="{CF2B50FE-FD0E-4145-9A2B-7450892A99C4}" dt="2025-04-30T14:47:44.448" v="359" actId="20577"/>
          <ac:spMkLst>
            <pc:docMk/>
            <pc:sldMk cId="2688317439" sldId="394"/>
            <ac:spMk id="3" creationId="{A0E74319-3E75-CF10-2517-57E9A7016A34}"/>
          </ac:spMkLst>
        </pc:spChg>
        <pc:spChg chg="mod">
          <ac:chgData name="Robin Khalfa" userId="384e40ca-c472-4f57-9d1d-0e904a7a7a13" providerId="ADAL" clId="{CF2B50FE-FD0E-4145-9A2B-7450892A99C4}" dt="2025-05-07T12:52:58.430" v="12492" actId="20577"/>
          <ac:spMkLst>
            <pc:docMk/>
            <pc:sldMk cId="2688317439" sldId="394"/>
            <ac:spMk id="4" creationId="{46FDB5C0-B26F-4B2E-1160-2B2FAD2D2798}"/>
          </ac:spMkLst>
        </pc:spChg>
        <pc:picChg chg="add mod">
          <ac:chgData name="Robin Khalfa" userId="384e40ca-c472-4f57-9d1d-0e904a7a7a13" providerId="ADAL" clId="{CF2B50FE-FD0E-4145-9A2B-7450892A99C4}" dt="2025-05-06T19:20:16.107" v="7295" actId="1440"/>
          <ac:picMkLst>
            <pc:docMk/>
            <pc:sldMk cId="2688317439" sldId="394"/>
            <ac:picMk id="6" creationId="{C1F13018-29C9-2729-9086-86C86BBC5646}"/>
          </ac:picMkLst>
        </pc:picChg>
      </pc:sldChg>
      <pc:sldChg chg="delSp modSp add mod modNotesTx">
        <pc:chgData name="Robin Khalfa" userId="384e40ca-c472-4f57-9d1d-0e904a7a7a13" providerId="ADAL" clId="{CF2B50FE-FD0E-4145-9A2B-7450892A99C4}" dt="2025-04-30T14:59:13.383" v="480" actId="113"/>
        <pc:sldMkLst>
          <pc:docMk/>
          <pc:sldMk cId="559219730" sldId="395"/>
        </pc:sldMkLst>
        <pc:spChg chg="mod">
          <ac:chgData name="Robin Khalfa" userId="384e40ca-c472-4f57-9d1d-0e904a7a7a13" providerId="ADAL" clId="{CF2B50FE-FD0E-4145-9A2B-7450892A99C4}" dt="2025-04-30T14:56:14.839" v="468" actId="20577"/>
          <ac:spMkLst>
            <pc:docMk/>
            <pc:sldMk cId="559219730" sldId="395"/>
            <ac:spMk id="4" creationId="{96D4ED4E-8727-3516-66C8-63CCC90E622B}"/>
          </ac:spMkLst>
        </pc:spChg>
      </pc:sldChg>
      <pc:sldChg chg="addSp delSp modSp add del mod">
        <pc:chgData name="Robin Khalfa" userId="384e40ca-c472-4f57-9d1d-0e904a7a7a13" providerId="ADAL" clId="{CF2B50FE-FD0E-4145-9A2B-7450892A99C4}" dt="2025-04-30T15:06:36.672" v="646" actId="47"/>
        <pc:sldMkLst>
          <pc:docMk/>
          <pc:sldMk cId="3893764710" sldId="396"/>
        </pc:sldMkLst>
      </pc:sldChg>
      <pc:sldChg chg="modSp add mod">
        <pc:chgData name="Robin Khalfa" userId="384e40ca-c472-4f57-9d1d-0e904a7a7a13" providerId="ADAL" clId="{CF2B50FE-FD0E-4145-9A2B-7450892A99C4}" dt="2025-04-30T15:02:11.937" v="601" actId="20577"/>
        <pc:sldMkLst>
          <pc:docMk/>
          <pc:sldMk cId="1794560077" sldId="397"/>
        </pc:sldMkLst>
        <pc:spChg chg="mod">
          <ac:chgData name="Robin Khalfa" userId="384e40ca-c472-4f57-9d1d-0e904a7a7a13" providerId="ADAL" clId="{CF2B50FE-FD0E-4145-9A2B-7450892A99C4}" dt="2025-04-30T15:02:11.937" v="601" actId="20577"/>
          <ac:spMkLst>
            <pc:docMk/>
            <pc:sldMk cId="1794560077" sldId="397"/>
            <ac:spMk id="4" creationId="{84735868-DEB7-7810-7689-78BD24F25256}"/>
          </ac:spMkLst>
        </pc:spChg>
      </pc:sldChg>
      <pc:sldChg chg="modSp add mod modNotesTx">
        <pc:chgData name="Robin Khalfa" userId="384e40ca-c472-4f57-9d1d-0e904a7a7a13" providerId="ADAL" clId="{CF2B50FE-FD0E-4145-9A2B-7450892A99C4}" dt="2025-04-30T15:08:40.714" v="686" actId="113"/>
        <pc:sldMkLst>
          <pc:docMk/>
          <pc:sldMk cId="2522146762" sldId="398"/>
        </pc:sldMkLst>
        <pc:spChg chg="mod">
          <ac:chgData name="Robin Khalfa" userId="384e40ca-c472-4f57-9d1d-0e904a7a7a13" providerId="ADAL" clId="{CF2B50FE-FD0E-4145-9A2B-7450892A99C4}" dt="2025-04-30T15:06:05.429" v="638" actId="20577"/>
          <ac:spMkLst>
            <pc:docMk/>
            <pc:sldMk cId="2522146762" sldId="398"/>
            <ac:spMk id="3" creationId="{D74A31BF-16F0-3004-A66E-6E92BF37E3C9}"/>
          </ac:spMkLst>
        </pc:spChg>
        <pc:spChg chg="mod">
          <ac:chgData name="Robin Khalfa" userId="384e40ca-c472-4f57-9d1d-0e904a7a7a13" providerId="ADAL" clId="{CF2B50FE-FD0E-4145-9A2B-7450892A99C4}" dt="2025-04-30T15:07:58.142" v="676" actId="20577"/>
          <ac:spMkLst>
            <pc:docMk/>
            <pc:sldMk cId="2522146762" sldId="398"/>
            <ac:spMk id="4" creationId="{8D8A6108-1F2F-A1DA-85AC-C86D0F9B44F7}"/>
          </ac:spMkLst>
        </pc:spChg>
      </pc:sldChg>
      <pc:sldChg chg="modSp add mod modNotesTx">
        <pc:chgData name="Robin Khalfa" userId="384e40ca-c472-4f57-9d1d-0e904a7a7a13" providerId="ADAL" clId="{CF2B50FE-FD0E-4145-9A2B-7450892A99C4}" dt="2025-04-30T19:00:40.667" v="776" actId="20577"/>
        <pc:sldMkLst>
          <pc:docMk/>
          <pc:sldMk cId="1619967549" sldId="399"/>
        </pc:sldMkLst>
        <pc:spChg chg="mod">
          <ac:chgData name="Robin Khalfa" userId="384e40ca-c472-4f57-9d1d-0e904a7a7a13" providerId="ADAL" clId="{CF2B50FE-FD0E-4145-9A2B-7450892A99C4}" dt="2025-04-30T15:10:12.489" v="722" actId="20577"/>
          <ac:spMkLst>
            <pc:docMk/>
            <pc:sldMk cId="1619967549" sldId="399"/>
            <ac:spMk id="3" creationId="{559150BE-7EDA-2E69-B973-67953D371F2B}"/>
          </ac:spMkLst>
        </pc:spChg>
        <pc:spChg chg="mod">
          <ac:chgData name="Robin Khalfa" userId="384e40ca-c472-4f57-9d1d-0e904a7a7a13" providerId="ADAL" clId="{CF2B50FE-FD0E-4145-9A2B-7450892A99C4}" dt="2025-04-30T19:00:40.667" v="776" actId="20577"/>
          <ac:spMkLst>
            <pc:docMk/>
            <pc:sldMk cId="1619967549" sldId="399"/>
            <ac:spMk id="4" creationId="{208C35A5-3561-B5CC-FC66-75C67AB9B335}"/>
          </ac:spMkLst>
        </pc:spChg>
      </pc:sldChg>
      <pc:sldChg chg="addSp modSp add mod modNotesTx">
        <pc:chgData name="Robin Khalfa" userId="384e40ca-c472-4f57-9d1d-0e904a7a7a13" providerId="ADAL" clId="{CF2B50FE-FD0E-4145-9A2B-7450892A99C4}" dt="2025-05-02T15:33:34.641" v="3907" actId="20577"/>
        <pc:sldMkLst>
          <pc:docMk/>
          <pc:sldMk cId="3705845948" sldId="400"/>
        </pc:sldMkLst>
        <pc:spChg chg="mod">
          <ac:chgData name="Robin Khalfa" userId="384e40ca-c472-4f57-9d1d-0e904a7a7a13" providerId="ADAL" clId="{CF2B50FE-FD0E-4145-9A2B-7450892A99C4}" dt="2025-05-02T15:33:34.641" v="3907" actId="20577"/>
          <ac:spMkLst>
            <pc:docMk/>
            <pc:sldMk cId="3705845948" sldId="400"/>
            <ac:spMk id="2" creationId="{C4C9CAA9-E7C8-FD75-E632-BF4498E83F65}"/>
          </ac:spMkLst>
        </pc:spChg>
        <pc:spChg chg="mod">
          <ac:chgData name="Robin Khalfa" userId="384e40ca-c472-4f57-9d1d-0e904a7a7a13" providerId="ADAL" clId="{CF2B50FE-FD0E-4145-9A2B-7450892A99C4}" dt="2025-04-30T19:05:25.316" v="839" actId="20577"/>
          <ac:spMkLst>
            <pc:docMk/>
            <pc:sldMk cId="3705845948" sldId="400"/>
            <ac:spMk id="3" creationId="{4BE107DB-8017-BABD-78A5-6032A98B21F6}"/>
          </ac:spMkLst>
        </pc:spChg>
        <pc:spChg chg="mod">
          <ac:chgData name="Robin Khalfa" userId="384e40ca-c472-4f57-9d1d-0e904a7a7a13" providerId="ADAL" clId="{CF2B50FE-FD0E-4145-9A2B-7450892A99C4}" dt="2025-05-02T13:56:38.532" v="1528" actId="20577"/>
          <ac:spMkLst>
            <pc:docMk/>
            <pc:sldMk cId="3705845948" sldId="400"/>
            <ac:spMk id="4" creationId="{4CDA4207-FB34-8F89-312C-780BD1686786}"/>
          </ac:spMkLst>
        </pc:spChg>
        <pc:graphicFrameChg chg="add mod modGraphic">
          <ac:chgData name="Robin Khalfa" userId="384e40ca-c472-4f57-9d1d-0e904a7a7a13" providerId="ADAL" clId="{CF2B50FE-FD0E-4145-9A2B-7450892A99C4}" dt="2025-05-02T13:56:45.738" v="1530" actId="1076"/>
          <ac:graphicFrameMkLst>
            <pc:docMk/>
            <pc:sldMk cId="3705845948" sldId="400"/>
            <ac:graphicFrameMk id="5" creationId="{F381C7A8-E0DC-9A58-BDFB-B3AF83572B12}"/>
          </ac:graphicFrameMkLst>
        </pc:graphicFrameChg>
        <pc:graphicFrameChg chg="add mod modGraphic">
          <ac:chgData name="Robin Khalfa" userId="384e40ca-c472-4f57-9d1d-0e904a7a7a13" providerId="ADAL" clId="{CF2B50FE-FD0E-4145-9A2B-7450892A99C4}" dt="2025-05-02T14:01:43.932" v="1765" actId="20577"/>
          <ac:graphicFrameMkLst>
            <pc:docMk/>
            <pc:sldMk cId="3705845948" sldId="400"/>
            <ac:graphicFrameMk id="6" creationId="{28896F42-728A-FEF1-4610-BF73D802BFF9}"/>
          </ac:graphicFrameMkLst>
        </pc:graphicFrameChg>
      </pc:sldChg>
      <pc:sldChg chg="addSp delSp modSp add mod">
        <pc:chgData name="Robin Khalfa" userId="384e40ca-c472-4f57-9d1d-0e904a7a7a13" providerId="ADAL" clId="{CF2B50FE-FD0E-4145-9A2B-7450892A99C4}" dt="2025-05-02T15:33:42.362" v="3909"/>
        <pc:sldMkLst>
          <pc:docMk/>
          <pc:sldMk cId="209272733" sldId="401"/>
        </pc:sldMkLst>
        <pc:spChg chg="mod">
          <ac:chgData name="Robin Khalfa" userId="384e40ca-c472-4f57-9d1d-0e904a7a7a13" providerId="ADAL" clId="{CF2B50FE-FD0E-4145-9A2B-7450892A99C4}" dt="2025-05-02T15:33:42.362" v="3909"/>
          <ac:spMkLst>
            <pc:docMk/>
            <pc:sldMk cId="209272733" sldId="401"/>
            <ac:spMk id="2" creationId="{B67D6B47-C4F3-3582-BBD6-D751483C26A7}"/>
          </ac:spMkLst>
        </pc:spChg>
        <pc:spChg chg="mod">
          <ac:chgData name="Robin Khalfa" userId="384e40ca-c472-4f57-9d1d-0e904a7a7a13" providerId="ADAL" clId="{CF2B50FE-FD0E-4145-9A2B-7450892A99C4}" dt="2025-05-02T14:06:29.955" v="1868" actId="1076"/>
          <ac:spMkLst>
            <pc:docMk/>
            <pc:sldMk cId="209272733" sldId="401"/>
            <ac:spMk id="4" creationId="{6D59B094-8527-3B61-E157-066B08838559}"/>
          </ac:spMkLst>
        </pc:spChg>
        <pc:spChg chg="add mod">
          <ac:chgData name="Robin Khalfa" userId="384e40ca-c472-4f57-9d1d-0e904a7a7a13" providerId="ADAL" clId="{CF2B50FE-FD0E-4145-9A2B-7450892A99C4}" dt="2025-05-02T14:05:36.254" v="1863" actId="1076"/>
          <ac:spMkLst>
            <pc:docMk/>
            <pc:sldMk cId="209272733" sldId="401"/>
            <ac:spMk id="21" creationId="{C3EE20EA-1458-81BA-FE60-F8A56EA53FD0}"/>
          </ac:spMkLst>
        </pc:spChg>
        <pc:spChg chg="add mod">
          <ac:chgData name="Robin Khalfa" userId="384e40ca-c472-4f57-9d1d-0e904a7a7a13" providerId="ADAL" clId="{CF2B50FE-FD0E-4145-9A2B-7450892A99C4}" dt="2025-05-02T14:05:49.245" v="1867" actId="1076"/>
          <ac:spMkLst>
            <pc:docMk/>
            <pc:sldMk cId="209272733" sldId="401"/>
            <ac:spMk id="23" creationId="{1563404F-787C-BD54-573A-21E2F4EAA9D9}"/>
          </ac:spMkLst>
        </pc:spChg>
        <pc:spChg chg="add mod">
          <ac:chgData name="Robin Khalfa" userId="384e40ca-c472-4f57-9d1d-0e904a7a7a13" providerId="ADAL" clId="{CF2B50FE-FD0E-4145-9A2B-7450892A99C4}" dt="2025-05-02T14:07:29.459" v="1938" actId="120"/>
          <ac:spMkLst>
            <pc:docMk/>
            <pc:sldMk cId="209272733" sldId="401"/>
            <ac:spMk id="27" creationId="{6D85E366-CC4D-6EB8-64D3-AB01E2942429}"/>
          </ac:spMkLst>
        </pc:spChg>
        <pc:spChg chg="add mod">
          <ac:chgData name="Robin Khalfa" userId="384e40ca-c472-4f57-9d1d-0e904a7a7a13" providerId="ADAL" clId="{CF2B50FE-FD0E-4145-9A2B-7450892A99C4}" dt="2025-05-02T14:08:31.840" v="1978" actId="20577"/>
          <ac:spMkLst>
            <pc:docMk/>
            <pc:sldMk cId="209272733" sldId="401"/>
            <ac:spMk id="32" creationId="{0CC6CA1E-E52D-3D24-ADEE-8D56DEA10F97}"/>
          </ac:spMkLst>
        </pc:spChg>
        <pc:graphicFrameChg chg="mod modGraphic">
          <ac:chgData name="Robin Khalfa" userId="384e40ca-c472-4f57-9d1d-0e904a7a7a13" providerId="ADAL" clId="{CF2B50FE-FD0E-4145-9A2B-7450892A99C4}" dt="2025-05-02T14:07:54.400" v="1947" actId="20577"/>
          <ac:graphicFrameMkLst>
            <pc:docMk/>
            <pc:sldMk cId="209272733" sldId="401"/>
            <ac:graphicFrameMk id="6" creationId="{26D94609-0AB3-0118-595F-E20EE8575D7E}"/>
          </ac:graphicFrameMkLst>
        </pc:graphicFrameChg>
        <pc:cxnChg chg="add mod">
          <ac:chgData name="Robin Khalfa" userId="384e40ca-c472-4f57-9d1d-0e904a7a7a13" providerId="ADAL" clId="{CF2B50FE-FD0E-4145-9A2B-7450892A99C4}" dt="2025-05-02T14:05:33.673" v="1862" actId="1076"/>
          <ac:cxnSpMkLst>
            <pc:docMk/>
            <pc:sldMk cId="209272733" sldId="401"/>
            <ac:cxnSpMk id="25" creationId="{9118DC37-8F02-8756-7306-38C9DFC50598}"/>
          </ac:cxnSpMkLst>
        </pc:cxnChg>
        <pc:cxnChg chg="add mod">
          <ac:chgData name="Robin Khalfa" userId="384e40ca-c472-4f57-9d1d-0e904a7a7a13" providerId="ADAL" clId="{CF2B50FE-FD0E-4145-9A2B-7450892A99C4}" dt="2025-05-02T14:05:44.918" v="1866" actId="1076"/>
          <ac:cxnSpMkLst>
            <pc:docMk/>
            <pc:sldMk cId="209272733" sldId="401"/>
            <ac:cxnSpMk id="26" creationId="{6394F161-AF45-E2E1-4205-9E73839EE399}"/>
          </ac:cxnSpMkLst>
        </pc:cxnChg>
        <pc:cxnChg chg="add mod">
          <ac:chgData name="Robin Khalfa" userId="384e40ca-c472-4f57-9d1d-0e904a7a7a13" providerId="ADAL" clId="{CF2B50FE-FD0E-4145-9A2B-7450892A99C4}" dt="2025-05-02T14:07:39.850" v="1941" actId="14100"/>
          <ac:cxnSpMkLst>
            <pc:docMk/>
            <pc:sldMk cId="209272733" sldId="401"/>
            <ac:cxnSpMk id="28" creationId="{BD51B20F-9362-46EA-9450-C85991069FEB}"/>
          </ac:cxnSpMkLst>
        </pc:cxnChg>
        <pc:cxnChg chg="add mod">
          <ac:chgData name="Robin Khalfa" userId="384e40ca-c472-4f57-9d1d-0e904a7a7a13" providerId="ADAL" clId="{CF2B50FE-FD0E-4145-9A2B-7450892A99C4}" dt="2025-05-02T14:08:37.046" v="1979" actId="1076"/>
          <ac:cxnSpMkLst>
            <pc:docMk/>
            <pc:sldMk cId="209272733" sldId="401"/>
            <ac:cxnSpMk id="30" creationId="{3F66A3E3-DA1B-37B3-67D7-AEF29510A1C7}"/>
          </ac:cxnSpMkLst>
        </pc:cxnChg>
      </pc:sldChg>
      <pc:sldChg chg="addSp delSp modSp add mod ord">
        <pc:chgData name="Robin Khalfa" userId="384e40ca-c472-4f57-9d1d-0e904a7a7a13" providerId="ADAL" clId="{CF2B50FE-FD0E-4145-9A2B-7450892A99C4}" dt="2025-05-02T15:34:40.945" v="3926" actId="20577"/>
        <pc:sldMkLst>
          <pc:docMk/>
          <pc:sldMk cId="2364356597" sldId="402"/>
        </pc:sldMkLst>
        <pc:spChg chg="mod">
          <ac:chgData name="Robin Khalfa" userId="384e40ca-c472-4f57-9d1d-0e904a7a7a13" providerId="ADAL" clId="{CF2B50FE-FD0E-4145-9A2B-7450892A99C4}" dt="2025-05-02T15:33:39.401" v="3908"/>
          <ac:spMkLst>
            <pc:docMk/>
            <pc:sldMk cId="2364356597" sldId="402"/>
            <ac:spMk id="2" creationId="{05468CA7-8FB8-905F-5651-61B34ECB7577}"/>
          </ac:spMkLst>
        </pc:spChg>
        <pc:spChg chg="mod">
          <ac:chgData name="Robin Khalfa" userId="384e40ca-c472-4f57-9d1d-0e904a7a7a13" providerId="ADAL" clId="{CF2B50FE-FD0E-4145-9A2B-7450892A99C4}" dt="2025-05-02T15:34:40.945" v="3926" actId="20577"/>
          <ac:spMkLst>
            <pc:docMk/>
            <pc:sldMk cId="2364356597" sldId="402"/>
            <ac:spMk id="4" creationId="{91DE0718-41D1-A1CA-71B8-942AE9828FFD}"/>
          </ac:spMkLst>
        </pc:spChg>
        <pc:graphicFrameChg chg="add mod modGraphic">
          <ac:chgData name="Robin Khalfa" userId="384e40ca-c472-4f57-9d1d-0e904a7a7a13" providerId="ADAL" clId="{CF2B50FE-FD0E-4145-9A2B-7450892A99C4}" dt="2025-05-02T14:02:18.678" v="1782" actId="1076"/>
          <ac:graphicFrameMkLst>
            <pc:docMk/>
            <pc:sldMk cId="2364356597" sldId="402"/>
            <ac:graphicFrameMk id="5" creationId="{B23037A8-D077-6D5A-AE7A-AA22E25CBCF5}"/>
          </ac:graphicFrameMkLst>
        </pc:graphicFrameChg>
      </pc:sldChg>
      <pc:sldChg chg="addSp delSp modSp add mod">
        <pc:chgData name="Robin Khalfa" userId="384e40ca-c472-4f57-9d1d-0e904a7a7a13" providerId="ADAL" clId="{CF2B50FE-FD0E-4145-9A2B-7450892A99C4}" dt="2025-05-02T15:33:45.404" v="3910"/>
        <pc:sldMkLst>
          <pc:docMk/>
          <pc:sldMk cId="3434784468" sldId="403"/>
        </pc:sldMkLst>
        <pc:spChg chg="mod">
          <ac:chgData name="Robin Khalfa" userId="384e40ca-c472-4f57-9d1d-0e904a7a7a13" providerId="ADAL" clId="{CF2B50FE-FD0E-4145-9A2B-7450892A99C4}" dt="2025-05-02T15:33:45.404" v="3910"/>
          <ac:spMkLst>
            <pc:docMk/>
            <pc:sldMk cId="3434784468" sldId="403"/>
            <ac:spMk id="2" creationId="{F6497271-8E1D-B874-F7E8-C8F7013C1144}"/>
          </ac:spMkLst>
        </pc:spChg>
        <pc:spChg chg="add mod">
          <ac:chgData name="Robin Khalfa" userId="384e40ca-c472-4f57-9d1d-0e904a7a7a13" providerId="ADAL" clId="{CF2B50FE-FD0E-4145-9A2B-7450892A99C4}" dt="2025-05-02T14:11:31.482" v="2021" actId="1582"/>
          <ac:spMkLst>
            <pc:docMk/>
            <pc:sldMk cId="3434784468" sldId="403"/>
            <ac:spMk id="8" creationId="{8A150F16-7B8B-ABF9-DADF-623C20187F5B}"/>
          </ac:spMkLst>
        </pc:spChg>
        <pc:spChg chg="add mod">
          <ac:chgData name="Robin Khalfa" userId="384e40ca-c472-4f57-9d1d-0e904a7a7a13" providerId="ADAL" clId="{CF2B50FE-FD0E-4145-9A2B-7450892A99C4}" dt="2025-05-02T14:11:53.735" v="2029" actId="113"/>
          <ac:spMkLst>
            <pc:docMk/>
            <pc:sldMk cId="3434784468" sldId="403"/>
            <ac:spMk id="9" creationId="{EA6E4EA9-91F4-F146-D56D-9CEA57EAECFB}"/>
          </ac:spMkLst>
        </pc:spChg>
        <pc:spChg chg="add mod">
          <ac:chgData name="Robin Khalfa" userId="384e40ca-c472-4f57-9d1d-0e904a7a7a13" providerId="ADAL" clId="{CF2B50FE-FD0E-4145-9A2B-7450892A99C4}" dt="2025-05-02T14:12:23.394" v="2035" actId="1076"/>
          <ac:spMkLst>
            <pc:docMk/>
            <pc:sldMk cId="3434784468" sldId="403"/>
            <ac:spMk id="10" creationId="{7D65FF92-9950-AC0B-DE64-7DAF5268E53C}"/>
          </ac:spMkLst>
        </pc:spChg>
        <pc:spChg chg="add mod">
          <ac:chgData name="Robin Khalfa" userId="384e40ca-c472-4f57-9d1d-0e904a7a7a13" providerId="ADAL" clId="{CF2B50FE-FD0E-4145-9A2B-7450892A99C4}" dt="2025-05-02T14:15:45.103" v="2076" actId="20577"/>
          <ac:spMkLst>
            <pc:docMk/>
            <pc:sldMk cId="3434784468" sldId="403"/>
            <ac:spMk id="11" creationId="{5BAD3CA8-0821-DFF3-F03A-26FE6E71FDE3}"/>
          </ac:spMkLst>
        </pc:spChg>
        <pc:spChg chg="add mod">
          <ac:chgData name="Robin Khalfa" userId="384e40ca-c472-4f57-9d1d-0e904a7a7a13" providerId="ADAL" clId="{CF2B50FE-FD0E-4145-9A2B-7450892A99C4}" dt="2025-05-02T14:13:06.506" v="2044" actId="1076"/>
          <ac:spMkLst>
            <pc:docMk/>
            <pc:sldMk cId="3434784468" sldId="403"/>
            <ac:spMk id="12" creationId="{A09D04C9-CA97-CF80-F6DD-20F371BBECD1}"/>
          </ac:spMkLst>
        </pc:spChg>
        <pc:spChg chg="add mod">
          <ac:chgData name="Robin Khalfa" userId="384e40ca-c472-4f57-9d1d-0e904a7a7a13" providerId="ADAL" clId="{CF2B50FE-FD0E-4145-9A2B-7450892A99C4}" dt="2025-05-02T14:16:07.559" v="2080" actId="20577"/>
          <ac:spMkLst>
            <pc:docMk/>
            <pc:sldMk cId="3434784468" sldId="403"/>
            <ac:spMk id="13" creationId="{CA2D8453-9560-6BEC-DA1D-4786CF79ABCF}"/>
          </ac:spMkLst>
        </pc:spChg>
        <pc:spChg chg="add mod">
          <ac:chgData name="Robin Khalfa" userId="384e40ca-c472-4f57-9d1d-0e904a7a7a13" providerId="ADAL" clId="{CF2B50FE-FD0E-4145-9A2B-7450892A99C4}" dt="2025-05-02T14:13:03.136" v="2043" actId="1076"/>
          <ac:spMkLst>
            <pc:docMk/>
            <pc:sldMk cId="3434784468" sldId="403"/>
            <ac:spMk id="14" creationId="{91D5B0A8-C73B-B1FF-CD55-4E01E56028E6}"/>
          </ac:spMkLst>
        </pc:spChg>
        <pc:spChg chg="add mod">
          <ac:chgData name="Robin Khalfa" userId="384e40ca-c472-4f57-9d1d-0e904a7a7a13" providerId="ADAL" clId="{CF2B50FE-FD0E-4145-9A2B-7450892A99C4}" dt="2025-05-02T14:16:09.828" v="2082" actId="20577"/>
          <ac:spMkLst>
            <pc:docMk/>
            <pc:sldMk cId="3434784468" sldId="403"/>
            <ac:spMk id="15" creationId="{BB811CEC-0240-6D1D-D056-DD4093D357DD}"/>
          </ac:spMkLst>
        </pc:spChg>
        <pc:spChg chg="add mod">
          <ac:chgData name="Robin Khalfa" userId="384e40ca-c472-4f57-9d1d-0e904a7a7a13" providerId="ADAL" clId="{CF2B50FE-FD0E-4145-9A2B-7450892A99C4}" dt="2025-05-02T14:13:13.576" v="2045" actId="1076"/>
          <ac:spMkLst>
            <pc:docMk/>
            <pc:sldMk cId="3434784468" sldId="403"/>
            <ac:spMk id="16" creationId="{CB8DA54B-59E5-C256-F013-A825397E76BB}"/>
          </ac:spMkLst>
        </pc:spChg>
        <pc:spChg chg="add mod">
          <ac:chgData name="Robin Khalfa" userId="384e40ca-c472-4f57-9d1d-0e904a7a7a13" providerId="ADAL" clId="{CF2B50FE-FD0E-4145-9A2B-7450892A99C4}" dt="2025-05-02T14:16:17.435" v="2088" actId="20577"/>
          <ac:spMkLst>
            <pc:docMk/>
            <pc:sldMk cId="3434784468" sldId="403"/>
            <ac:spMk id="17" creationId="{4DCD2090-304D-C5DD-EFD1-49767E2EE7E9}"/>
          </ac:spMkLst>
        </pc:spChg>
        <pc:spChg chg="add mod">
          <ac:chgData name="Robin Khalfa" userId="384e40ca-c472-4f57-9d1d-0e904a7a7a13" providerId="ADAL" clId="{CF2B50FE-FD0E-4145-9A2B-7450892A99C4}" dt="2025-05-02T14:12:56.215" v="2042" actId="1076"/>
          <ac:spMkLst>
            <pc:docMk/>
            <pc:sldMk cId="3434784468" sldId="403"/>
            <ac:spMk id="18" creationId="{ABC4BB60-7FCD-0874-020A-B8C3BF8F2479}"/>
          </ac:spMkLst>
        </pc:spChg>
        <pc:spChg chg="add mod">
          <ac:chgData name="Robin Khalfa" userId="384e40ca-c472-4f57-9d1d-0e904a7a7a13" providerId="ADAL" clId="{CF2B50FE-FD0E-4145-9A2B-7450892A99C4}" dt="2025-05-02T14:16:15.208" v="2086" actId="20577"/>
          <ac:spMkLst>
            <pc:docMk/>
            <pc:sldMk cId="3434784468" sldId="403"/>
            <ac:spMk id="19" creationId="{089B2119-F2FB-31C2-62C3-0BF93A23916E}"/>
          </ac:spMkLst>
        </pc:spChg>
        <pc:graphicFrameChg chg="add mod modGraphic">
          <ac:chgData name="Robin Khalfa" userId="384e40ca-c472-4f57-9d1d-0e904a7a7a13" providerId="ADAL" clId="{CF2B50FE-FD0E-4145-9A2B-7450892A99C4}" dt="2025-05-02T14:11:08.909" v="2017" actId="1076"/>
          <ac:graphicFrameMkLst>
            <pc:docMk/>
            <pc:sldMk cId="3434784468" sldId="403"/>
            <ac:graphicFrameMk id="7" creationId="{D068DE51-1644-9E84-192C-6FEE7F97DF5D}"/>
          </ac:graphicFrameMkLst>
        </pc:graphicFrameChg>
        <pc:cxnChg chg="add mod">
          <ac:chgData name="Robin Khalfa" userId="384e40ca-c472-4f57-9d1d-0e904a7a7a13" providerId="ADAL" clId="{CF2B50FE-FD0E-4145-9A2B-7450892A99C4}" dt="2025-05-02T14:13:56.371" v="2053" actId="14100"/>
          <ac:cxnSpMkLst>
            <pc:docMk/>
            <pc:sldMk cId="3434784468" sldId="403"/>
            <ac:cxnSpMk id="22" creationId="{76B4B500-0BD0-56A9-0631-47DBBCF7FD3F}"/>
          </ac:cxnSpMkLst>
        </pc:cxnChg>
        <pc:cxnChg chg="add mod">
          <ac:chgData name="Robin Khalfa" userId="384e40ca-c472-4f57-9d1d-0e904a7a7a13" providerId="ADAL" clId="{CF2B50FE-FD0E-4145-9A2B-7450892A99C4}" dt="2025-05-02T14:14:01.352" v="2054" actId="14100"/>
          <ac:cxnSpMkLst>
            <pc:docMk/>
            <pc:sldMk cId="3434784468" sldId="403"/>
            <ac:cxnSpMk id="24" creationId="{D9D6E9B3-B937-B237-4612-EC23CDB9D113}"/>
          </ac:cxnSpMkLst>
        </pc:cxnChg>
        <pc:cxnChg chg="add mod">
          <ac:chgData name="Robin Khalfa" userId="384e40ca-c472-4f57-9d1d-0e904a7a7a13" providerId="ADAL" clId="{CF2B50FE-FD0E-4145-9A2B-7450892A99C4}" dt="2025-05-02T14:14:27.078" v="2059" actId="14100"/>
          <ac:cxnSpMkLst>
            <pc:docMk/>
            <pc:sldMk cId="3434784468" sldId="403"/>
            <ac:cxnSpMk id="36" creationId="{E4F1872C-061D-7B67-1668-4FCD57E836CA}"/>
          </ac:cxnSpMkLst>
        </pc:cxnChg>
        <pc:cxnChg chg="add mod">
          <ac:chgData name="Robin Khalfa" userId="384e40ca-c472-4f57-9d1d-0e904a7a7a13" providerId="ADAL" clId="{CF2B50FE-FD0E-4145-9A2B-7450892A99C4}" dt="2025-05-02T14:14:48.878" v="2061" actId="1582"/>
          <ac:cxnSpMkLst>
            <pc:docMk/>
            <pc:sldMk cId="3434784468" sldId="403"/>
            <ac:cxnSpMk id="42" creationId="{BE5812D8-0632-2094-9061-DF44D7DEE980}"/>
          </ac:cxnSpMkLst>
        </pc:cxnChg>
        <pc:cxnChg chg="add mod">
          <ac:chgData name="Robin Khalfa" userId="384e40ca-c472-4f57-9d1d-0e904a7a7a13" providerId="ADAL" clId="{CF2B50FE-FD0E-4145-9A2B-7450892A99C4}" dt="2025-05-02T14:14:58.585" v="2065" actId="14100"/>
          <ac:cxnSpMkLst>
            <pc:docMk/>
            <pc:sldMk cId="3434784468" sldId="403"/>
            <ac:cxnSpMk id="43" creationId="{D841DD57-533C-B0F9-57D5-52BCBB10F18D}"/>
          </ac:cxnSpMkLst>
        </pc:cxnChg>
        <pc:cxnChg chg="add mod">
          <ac:chgData name="Robin Khalfa" userId="384e40ca-c472-4f57-9d1d-0e904a7a7a13" providerId="ADAL" clId="{CF2B50FE-FD0E-4145-9A2B-7450892A99C4}" dt="2025-05-02T14:15:15.224" v="2070" actId="1076"/>
          <ac:cxnSpMkLst>
            <pc:docMk/>
            <pc:sldMk cId="3434784468" sldId="403"/>
            <ac:cxnSpMk id="46" creationId="{79E75CAF-CE4F-AF16-7952-B66C7B36A425}"/>
          </ac:cxnSpMkLst>
        </pc:cxnChg>
        <pc:cxnChg chg="add mod">
          <ac:chgData name="Robin Khalfa" userId="384e40ca-c472-4f57-9d1d-0e904a7a7a13" providerId="ADAL" clId="{CF2B50FE-FD0E-4145-9A2B-7450892A99C4}" dt="2025-05-02T14:15:34.865" v="2074" actId="14100"/>
          <ac:cxnSpMkLst>
            <pc:docMk/>
            <pc:sldMk cId="3434784468" sldId="403"/>
            <ac:cxnSpMk id="49" creationId="{916447E4-FAAD-8C83-85D3-E1EC28D0E770}"/>
          </ac:cxnSpMkLst>
        </pc:cxnChg>
      </pc:sldChg>
      <pc:sldChg chg="add del">
        <pc:chgData name="Robin Khalfa" userId="384e40ca-c472-4f57-9d1d-0e904a7a7a13" providerId="ADAL" clId="{CF2B50FE-FD0E-4145-9A2B-7450892A99C4}" dt="2025-05-02T14:16:41.797" v="2090"/>
        <pc:sldMkLst>
          <pc:docMk/>
          <pc:sldMk cId="1506400619" sldId="404"/>
        </pc:sldMkLst>
      </pc:sldChg>
      <pc:sldChg chg="addSp delSp modSp add mod">
        <pc:chgData name="Robin Khalfa" userId="384e40ca-c472-4f57-9d1d-0e904a7a7a13" providerId="ADAL" clId="{CF2B50FE-FD0E-4145-9A2B-7450892A99C4}" dt="2025-05-02T15:33:48.663" v="3911"/>
        <pc:sldMkLst>
          <pc:docMk/>
          <pc:sldMk cId="3039070212" sldId="404"/>
        </pc:sldMkLst>
        <pc:spChg chg="mod">
          <ac:chgData name="Robin Khalfa" userId="384e40ca-c472-4f57-9d1d-0e904a7a7a13" providerId="ADAL" clId="{CF2B50FE-FD0E-4145-9A2B-7450892A99C4}" dt="2025-05-02T15:33:48.663" v="3911"/>
          <ac:spMkLst>
            <pc:docMk/>
            <pc:sldMk cId="3039070212" sldId="404"/>
            <ac:spMk id="2" creationId="{6E64BB2A-4D30-EDAD-ED78-FD282E3CA4D4}"/>
          </ac:spMkLst>
        </pc:spChg>
        <pc:spChg chg="mod">
          <ac:chgData name="Robin Khalfa" userId="384e40ca-c472-4f57-9d1d-0e904a7a7a13" providerId="ADAL" clId="{CF2B50FE-FD0E-4145-9A2B-7450892A99C4}" dt="2025-05-02T14:17:14.544" v="2182" actId="404"/>
          <ac:spMkLst>
            <pc:docMk/>
            <pc:sldMk cId="3039070212" sldId="404"/>
            <ac:spMk id="4" creationId="{FD5A0515-7065-9B36-528C-FD6AEA5BEBAB}"/>
          </ac:spMkLst>
        </pc:spChg>
        <pc:spChg chg="add mod">
          <ac:chgData name="Robin Khalfa" userId="384e40ca-c472-4f57-9d1d-0e904a7a7a13" providerId="ADAL" clId="{CF2B50FE-FD0E-4145-9A2B-7450892A99C4}" dt="2025-05-02T14:23:07.337" v="2297" actId="1076"/>
          <ac:spMkLst>
            <pc:docMk/>
            <pc:sldMk cId="3039070212" sldId="404"/>
            <ac:spMk id="27" creationId="{58D78EAD-F103-5F41-FEB3-E4AE9ADDB89A}"/>
          </ac:spMkLst>
        </pc:spChg>
        <pc:spChg chg="add mod">
          <ac:chgData name="Robin Khalfa" userId="384e40ca-c472-4f57-9d1d-0e904a7a7a13" providerId="ADAL" clId="{CF2B50FE-FD0E-4145-9A2B-7450892A99C4}" dt="2025-05-02T14:23:26.013" v="2301" actId="1076"/>
          <ac:spMkLst>
            <pc:docMk/>
            <pc:sldMk cId="3039070212" sldId="404"/>
            <ac:spMk id="28" creationId="{67F8A220-DFB2-979B-774D-BB449305A4FF}"/>
          </ac:spMkLst>
        </pc:spChg>
        <pc:spChg chg="add mod">
          <ac:chgData name="Robin Khalfa" userId="384e40ca-c472-4f57-9d1d-0e904a7a7a13" providerId="ADAL" clId="{CF2B50FE-FD0E-4145-9A2B-7450892A99C4}" dt="2025-05-02T14:23:07.337" v="2297" actId="1076"/>
          <ac:spMkLst>
            <pc:docMk/>
            <pc:sldMk cId="3039070212" sldId="404"/>
            <ac:spMk id="29" creationId="{79C918E4-BEA2-F097-BEF3-066FA43FA471}"/>
          </ac:spMkLst>
        </pc:spChg>
        <pc:spChg chg="add mod">
          <ac:chgData name="Robin Khalfa" userId="384e40ca-c472-4f57-9d1d-0e904a7a7a13" providerId="ADAL" clId="{CF2B50FE-FD0E-4145-9A2B-7450892A99C4}" dt="2025-05-02T14:23:15.821" v="2299" actId="1076"/>
          <ac:spMkLst>
            <pc:docMk/>
            <pc:sldMk cId="3039070212" sldId="404"/>
            <ac:spMk id="30" creationId="{B583CBBC-E8D6-072A-9DBB-BD258BFEB9A6}"/>
          </ac:spMkLst>
        </pc:spChg>
        <pc:graphicFrameChg chg="mod modGraphic">
          <ac:chgData name="Robin Khalfa" userId="384e40ca-c472-4f57-9d1d-0e904a7a7a13" providerId="ADAL" clId="{CF2B50FE-FD0E-4145-9A2B-7450892A99C4}" dt="2025-05-02T14:23:07.337" v="2297" actId="1076"/>
          <ac:graphicFrameMkLst>
            <pc:docMk/>
            <pc:sldMk cId="3039070212" sldId="404"/>
            <ac:graphicFrameMk id="6" creationId="{6700C649-1257-E47A-AFB9-513B0B45443E}"/>
          </ac:graphicFrameMkLst>
        </pc:graphicFrameChg>
        <pc:picChg chg="add mod">
          <ac:chgData name="Robin Khalfa" userId="384e40ca-c472-4f57-9d1d-0e904a7a7a13" providerId="ADAL" clId="{CF2B50FE-FD0E-4145-9A2B-7450892A99C4}" dt="2025-05-02T14:23:22.451" v="2300" actId="1076"/>
          <ac:picMkLst>
            <pc:docMk/>
            <pc:sldMk cId="3039070212" sldId="404"/>
            <ac:picMk id="26" creationId="{C77C3B2C-696D-CD64-5279-DB79B3C187A6}"/>
          </ac:picMkLst>
        </pc:picChg>
      </pc:sldChg>
      <pc:sldChg chg="addSp delSp modSp add mod modNotesTx">
        <pc:chgData name="Robin Khalfa" userId="384e40ca-c472-4f57-9d1d-0e904a7a7a13" providerId="ADAL" clId="{CF2B50FE-FD0E-4145-9A2B-7450892A99C4}" dt="2025-05-02T15:33:51.659" v="3912"/>
        <pc:sldMkLst>
          <pc:docMk/>
          <pc:sldMk cId="790532411" sldId="405"/>
        </pc:sldMkLst>
        <pc:spChg chg="mod">
          <ac:chgData name="Robin Khalfa" userId="384e40ca-c472-4f57-9d1d-0e904a7a7a13" providerId="ADAL" clId="{CF2B50FE-FD0E-4145-9A2B-7450892A99C4}" dt="2025-05-02T15:33:51.659" v="3912"/>
          <ac:spMkLst>
            <pc:docMk/>
            <pc:sldMk cId="790532411" sldId="405"/>
            <ac:spMk id="2" creationId="{26A77D6A-9E0D-D0C4-788A-603052809003}"/>
          </ac:spMkLst>
        </pc:spChg>
        <pc:spChg chg="mod">
          <ac:chgData name="Robin Khalfa" userId="384e40ca-c472-4f57-9d1d-0e904a7a7a13" providerId="ADAL" clId="{CF2B50FE-FD0E-4145-9A2B-7450892A99C4}" dt="2025-05-02T14:25:51.235" v="2518" actId="404"/>
          <ac:spMkLst>
            <pc:docMk/>
            <pc:sldMk cId="790532411" sldId="405"/>
            <ac:spMk id="4" creationId="{31970C57-E5BA-CC92-A835-3A52D311F013}"/>
          </ac:spMkLst>
        </pc:spChg>
        <pc:picChg chg="add mod">
          <ac:chgData name="Robin Khalfa" userId="384e40ca-c472-4f57-9d1d-0e904a7a7a13" providerId="ADAL" clId="{CF2B50FE-FD0E-4145-9A2B-7450892A99C4}" dt="2025-05-02T14:26:11.046" v="2521" actId="1076"/>
          <ac:picMkLst>
            <pc:docMk/>
            <pc:sldMk cId="790532411" sldId="405"/>
            <ac:picMk id="5" creationId="{1E168792-BD67-EBBA-65EE-EB6471361A01}"/>
          </ac:picMkLst>
        </pc:picChg>
      </pc:sldChg>
      <pc:sldChg chg="addSp delSp modSp add mod">
        <pc:chgData name="Robin Khalfa" userId="384e40ca-c472-4f57-9d1d-0e904a7a7a13" providerId="ADAL" clId="{CF2B50FE-FD0E-4145-9A2B-7450892A99C4}" dt="2025-05-02T15:33:55.102" v="3913"/>
        <pc:sldMkLst>
          <pc:docMk/>
          <pc:sldMk cId="1079061035" sldId="406"/>
        </pc:sldMkLst>
        <pc:spChg chg="mod">
          <ac:chgData name="Robin Khalfa" userId="384e40ca-c472-4f57-9d1d-0e904a7a7a13" providerId="ADAL" clId="{CF2B50FE-FD0E-4145-9A2B-7450892A99C4}" dt="2025-05-02T15:33:55.102" v="3913"/>
          <ac:spMkLst>
            <pc:docMk/>
            <pc:sldMk cId="1079061035" sldId="406"/>
            <ac:spMk id="2" creationId="{7590E3D7-6A6B-D5EE-109E-1A091883F068}"/>
          </ac:spMkLst>
        </pc:spChg>
        <pc:spChg chg="add del mod">
          <ac:chgData name="Robin Khalfa" userId="384e40ca-c472-4f57-9d1d-0e904a7a7a13" providerId="ADAL" clId="{CF2B50FE-FD0E-4145-9A2B-7450892A99C4}" dt="2025-05-02T14:32:54.049" v="2703" actId="20577"/>
          <ac:spMkLst>
            <pc:docMk/>
            <pc:sldMk cId="1079061035" sldId="406"/>
            <ac:spMk id="4" creationId="{D9044979-1E11-F4F8-097A-2B8487EA7E40}"/>
          </ac:spMkLst>
        </pc:spChg>
        <pc:spChg chg="add mod">
          <ac:chgData name="Robin Khalfa" userId="384e40ca-c472-4f57-9d1d-0e904a7a7a13" providerId="ADAL" clId="{CF2B50FE-FD0E-4145-9A2B-7450892A99C4}" dt="2025-05-02T14:30:32.833" v="2671" actId="1076"/>
          <ac:spMkLst>
            <pc:docMk/>
            <pc:sldMk cId="1079061035" sldId="406"/>
            <ac:spMk id="8" creationId="{6B925518-698C-7B70-529D-2DA77BF2736F}"/>
          </ac:spMkLst>
        </pc:spChg>
        <pc:spChg chg="add mod">
          <ac:chgData name="Robin Khalfa" userId="384e40ca-c472-4f57-9d1d-0e904a7a7a13" providerId="ADAL" clId="{CF2B50FE-FD0E-4145-9A2B-7450892A99C4}" dt="2025-05-02T14:30:32.833" v="2671" actId="1076"/>
          <ac:spMkLst>
            <pc:docMk/>
            <pc:sldMk cId="1079061035" sldId="406"/>
            <ac:spMk id="22" creationId="{16E6ABAD-FDA2-4C32-0744-B5553FE8DF16}"/>
          </ac:spMkLst>
        </pc:spChg>
        <pc:spChg chg="add mod">
          <ac:chgData name="Robin Khalfa" userId="384e40ca-c472-4f57-9d1d-0e904a7a7a13" providerId="ADAL" clId="{CF2B50FE-FD0E-4145-9A2B-7450892A99C4}" dt="2025-05-02T14:30:38.772" v="2672" actId="1076"/>
          <ac:spMkLst>
            <pc:docMk/>
            <pc:sldMk cId="1079061035" sldId="406"/>
            <ac:spMk id="25" creationId="{F741ADFD-CCA5-D310-A65D-BE45C0BACB07}"/>
          </ac:spMkLst>
        </pc:spChg>
        <pc:spChg chg="add mod">
          <ac:chgData name="Robin Khalfa" userId="384e40ca-c472-4f57-9d1d-0e904a7a7a13" providerId="ADAL" clId="{CF2B50FE-FD0E-4145-9A2B-7450892A99C4}" dt="2025-05-02T14:30:38.772" v="2672" actId="1076"/>
          <ac:spMkLst>
            <pc:docMk/>
            <pc:sldMk cId="1079061035" sldId="406"/>
            <ac:spMk id="26" creationId="{2A7A875D-7A5B-0B44-2AAC-E3351A3907CE}"/>
          </ac:spMkLst>
        </pc:spChg>
        <pc:spChg chg="add mod">
          <ac:chgData name="Robin Khalfa" userId="384e40ca-c472-4f57-9d1d-0e904a7a7a13" providerId="ADAL" clId="{CF2B50FE-FD0E-4145-9A2B-7450892A99C4}" dt="2025-05-02T14:31:08.469" v="2678" actId="1076"/>
          <ac:spMkLst>
            <pc:docMk/>
            <pc:sldMk cId="1079061035" sldId="406"/>
            <ac:spMk id="35" creationId="{FB08A56C-2B70-7A15-54CB-FC26ACAE3CE8}"/>
          </ac:spMkLst>
        </pc:spChg>
        <pc:spChg chg="add mod">
          <ac:chgData name="Robin Khalfa" userId="384e40ca-c472-4f57-9d1d-0e904a7a7a13" providerId="ADAL" clId="{CF2B50FE-FD0E-4145-9A2B-7450892A99C4}" dt="2025-05-02T14:31:08.469" v="2678" actId="1076"/>
          <ac:spMkLst>
            <pc:docMk/>
            <pc:sldMk cId="1079061035" sldId="406"/>
            <ac:spMk id="36" creationId="{A003E79B-C70A-AE0C-5529-E54AD39168DA}"/>
          </ac:spMkLst>
        </pc:spChg>
        <pc:spChg chg="add mod">
          <ac:chgData name="Robin Khalfa" userId="384e40ca-c472-4f57-9d1d-0e904a7a7a13" providerId="ADAL" clId="{CF2B50FE-FD0E-4145-9A2B-7450892A99C4}" dt="2025-05-02T14:31:17.804" v="2680" actId="1076"/>
          <ac:spMkLst>
            <pc:docMk/>
            <pc:sldMk cId="1079061035" sldId="406"/>
            <ac:spMk id="38" creationId="{EA7338C7-BBC3-720E-35C8-F58C19686D5F}"/>
          </ac:spMkLst>
        </pc:spChg>
        <pc:spChg chg="add mod">
          <ac:chgData name="Robin Khalfa" userId="384e40ca-c472-4f57-9d1d-0e904a7a7a13" providerId="ADAL" clId="{CF2B50FE-FD0E-4145-9A2B-7450892A99C4}" dt="2025-05-02T14:31:17.804" v="2680" actId="1076"/>
          <ac:spMkLst>
            <pc:docMk/>
            <pc:sldMk cId="1079061035" sldId="406"/>
            <ac:spMk id="39" creationId="{B0D594BC-1DE8-2F64-E363-B8CEFB99DE2F}"/>
          </ac:spMkLst>
        </pc:spChg>
        <pc:spChg chg="add mod">
          <ac:chgData name="Robin Khalfa" userId="384e40ca-c472-4f57-9d1d-0e904a7a7a13" providerId="ADAL" clId="{CF2B50FE-FD0E-4145-9A2B-7450892A99C4}" dt="2025-05-02T14:31:29.481" v="2682" actId="1076"/>
          <ac:spMkLst>
            <pc:docMk/>
            <pc:sldMk cId="1079061035" sldId="406"/>
            <ac:spMk id="41" creationId="{152A1FF2-20E9-C4D0-44B4-B2C67E74D67D}"/>
          </ac:spMkLst>
        </pc:spChg>
        <pc:spChg chg="add mod">
          <ac:chgData name="Robin Khalfa" userId="384e40ca-c472-4f57-9d1d-0e904a7a7a13" providerId="ADAL" clId="{CF2B50FE-FD0E-4145-9A2B-7450892A99C4}" dt="2025-05-02T14:31:29.481" v="2682" actId="1076"/>
          <ac:spMkLst>
            <pc:docMk/>
            <pc:sldMk cId="1079061035" sldId="406"/>
            <ac:spMk id="42" creationId="{E9984DCD-FDAD-4E0E-98F6-F223658F501D}"/>
          </ac:spMkLst>
        </pc:spChg>
        <pc:spChg chg="add mod">
          <ac:chgData name="Robin Khalfa" userId="384e40ca-c472-4f57-9d1d-0e904a7a7a13" providerId="ADAL" clId="{CF2B50FE-FD0E-4145-9A2B-7450892A99C4}" dt="2025-05-02T14:31:35.025" v="2684" actId="1076"/>
          <ac:spMkLst>
            <pc:docMk/>
            <pc:sldMk cId="1079061035" sldId="406"/>
            <ac:spMk id="44" creationId="{05177D9B-60F7-AA5E-A68A-41C7D63E9C96}"/>
          </ac:spMkLst>
        </pc:spChg>
        <pc:spChg chg="add mod">
          <ac:chgData name="Robin Khalfa" userId="384e40ca-c472-4f57-9d1d-0e904a7a7a13" providerId="ADAL" clId="{CF2B50FE-FD0E-4145-9A2B-7450892A99C4}" dt="2025-05-02T14:31:35.025" v="2684" actId="1076"/>
          <ac:spMkLst>
            <pc:docMk/>
            <pc:sldMk cId="1079061035" sldId="406"/>
            <ac:spMk id="45" creationId="{1B88C87D-EF9C-8511-9441-708B47061051}"/>
          </ac:spMkLst>
        </pc:spChg>
        <pc:spChg chg="add mod">
          <ac:chgData name="Robin Khalfa" userId="384e40ca-c472-4f57-9d1d-0e904a7a7a13" providerId="ADAL" clId="{CF2B50FE-FD0E-4145-9A2B-7450892A99C4}" dt="2025-05-02T14:32:15.344" v="2691" actId="1076"/>
          <ac:spMkLst>
            <pc:docMk/>
            <pc:sldMk cId="1079061035" sldId="406"/>
            <ac:spMk id="46" creationId="{44F87449-ED0A-09C5-A185-0E5B1162A00B}"/>
          </ac:spMkLst>
        </pc:spChg>
        <pc:spChg chg="add mod">
          <ac:chgData name="Robin Khalfa" userId="384e40ca-c472-4f57-9d1d-0e904a7a7a13" providerId="ADAL" clId="{CF2B50FE-FD0E-4145-9A2B-7450892A99C4}" dt="2025-05-02T14:32:22.888" v="2694" actId="20577"/>
          <ac:spMkLst>
            <pc:docMk/>
            <pc:sldMk cId="1079061035" sldId="406"/>
            <ac:spMk id="47" creationId="{08277B7A-5259-6536-18FD-2C4E8C962643}"/>
          </ac:spMkLst>
        </pc:spChg>
        <pc:spChg chg="add mod">
          <ac:chgData name="Robin Khalfa" userId="384e40ca-c472-4f57-9d1d-0e904a7a7a13" providerId="ADAL" clId="{CF2B50FE-FD0E-4145-9A2B-7450892A99C4}" dt="2025-05-02T14:32:31.147" v="2698" actId="20577"/>
          <ac:spMkLst>
            <pc:docMk/>
            <pc:sldMk cId="1079061035" sldId="406"/>
            <ac:spMk id="48" creationId="{228F818F-5449-2738-1EC9-6DEC4E0BAA35}"/>
          </ac:spMkLst>
        </pc:spChg>
        <pc:spChg chg="add mod">
          <ac:chgData name="Robin Khalfa" userId="384e40ca-c472-4f57-9d1d-0e904a7a7a13" providerId="ADAL" clId="{CF2B50FE-FD0E-4145-9A2B-7450892A99C4}" dt="2025-05-02T14:32:40.300" v="2702" actId="20577"/>
          <ac:spMkLst>
            <pc:docMk/>
            <pc:sldMk cId="1079061035" sldId="406"/>
            <ac:spMk id="49" creationId="{CD62BBA6-0E08-CEF0-C365-766F07B83225}"/>
          </ac:spMkLst>
        </pc:spChg>
        <pc:cxnChg chg="add mod">
          <ac:chgData name="Robin Khalfa" userId="384e40ca-c472-4f57-9d1d-0e904a7a7a13" providerId="ADAL" clId="{CF2B50FE-FD0E-4145-9A2B-7450892A99C4}" dt="2025-05-02T14:31:52.529" v="2686" actId="1076"/>
          <ac:cxnSpMkLst>
            <pc:docMk/>
            <pc:sldMk cId="1079061035" sldId="406"/>
            <ac:cxnSpMk id="10" creationId="{08E6CCB1-CAB1-AD81-E9CC-61DD49F15820}"/>
          </ac:cxnSpMkLst>
        </pc:cxnChg>
        <pc:cxnChg chg="add mod">
          <ac:chgData name="Robin Khalfa" userId="384e40ca-c472-4f57-9d1d-0e904a7a7a13" providerId="ADAL" clId="{CF2B50FE-FD0E-4145-9A2B-7450892A99C4}" dt="2025-05-02T14:30:38.772" v="2672" actId="1076"/>
          <ac:cxnSpMkLst>
            <pc:docMk/>
            <pc:sldMk cId="1079061035" sldId="406"/>
            <ac:cxnSpMk id="19" creationId="{B94F807D-5C1F-DB5E-B5C0-7739A47DC45E}"/>
          </ac:cxnSpMkLst>
        </pc:cxnChg>
        <pc:cxnChg chg="add mod">
          <ac:chgData name="Robin Khalfa" userId="384e40ca-c472-4f57-9d1d-0e904a7a7a13" providerId="ADAL" clId="{CF2B50FE-FD0E-4145-9A2B-7450892A99C4}" dt="2025-05-02T14:31:17.804" v="2680" actId="1076"/>
          <ac:cxnSpMkLst>
            <pc:docMk/>
            <pc:sldMk cId="1079061035" sldId="406"/>
            <ac:cxnSpMk id="37" creationId="{9A3FC18B-FAEA-A200-13F1-93D1923F4458}"/>
          </ac:cxnSpMkLst>
        </pc:cxnChg>
        <pc:cxnChg chg="add mod">
          <ac:chgData name="Robin Khalfa" userId="384e40ca-c472-4f57-9d1d-0e904a7a7a13" providerId="ADAL" clId="{CF2B50FE-FD0E-4145-9A2B-7450892A99C4}" dt="2025-05-02T14:31:29.481" v="2682" actId="1076"/>
          <ac:cxnSpMkLst>
            <pc:docMk/>
            <pc:sldMk cId="1079061035" sldId="406"/>
            <ac:cxnSpMk id="40" creationId="{8933E1A3-4BBA-1DFB-E814-C29D345AD595}"/>
          </ac:cxnSpMkLst>
        </pc:cxnChg>
        <pc:cxnChg chg="add mod">
          <ac:chgData name="Robin Khalfa" userId="384e40ca-c472-4f57-9d1d-0e904a7a7a13" providerId="ADAL" clId="{CF2B50FE-FD0E-4145-9A2B-7450892A99C4}" dt="2025-05-02T14:31:45.806" v="2685" actId="1582"/>
          <ac:cxnSpMkLst>
            <pc:docMk/>
            <pc:sldMk cId="1079061035" sldId="406"/>
            <ac:cxnSpMk id="43" creationId="{5F075743-7909-91F0-5C49-8C65F9BC5774}"/>
          </ac:cxnSpMkLst>
        </pc:cxnChg>
      </pc:sldChg>
      <pc:sldChg chg="addSp delSp modSp add mod">
        <pc:chgData name="Robin Khalfa" userId="384e40ca-c472-4f57-9d1d-0e904a7a7a13" providerId="ADAL" clId="{CF2B50FE-FD0E-4145-9A2B-7450892A99C4}" dt="2025-05-02T15:33:58.128" v="3914"/>
        <pc:sldMkLst>
          <pc:docMk/>
          <pc:sldMk cId="2761058727" sldId="407"/>
        </pc:sldMkLst>
        <pc:spChg chg="mod">
          <ac:chgData name="Robin Khalfa" userId="384e40ca-c472-4f57-9d1d-0e904a7a7a13" providerId="ADAL" clId="{CF2B50FE-FD0E-4145-9A2B-7450892A99C4}" dt="2025-05-02T15:33:58.128" v="3914"/>
          <ac:spMkLst>
            <pc:docMk/>
            <pc:sldMk cId="2761058727" sldId="407"/>
            <ac:spMk id="2" creationId="{BA1138EF-1D82-6AF2-3584-C51F2CFD675A}"/>
          </ac:spMkLst>
        </pc:spChg>
        <pc:spChg chg="mod">
          <ac:chgData name="Robin Khalfa" userId="384e40ca-c472-4f57-9d1d-0e904a7a7a13" providerId="ADAL" clId="{CF2B50FE-FD0E-4145-9A2B-7450892A99C4}" dt="2025-05-02T14:35:04.800" v="2858" actId="20577"/>
          <ac:spMkLst>
            <pc:docMk/>
            <pc:sldMk cId="2761058727" sldId="407"/>
            <ac:spMk id="4" creationId="{4E99D729-F76D-D057-6CEF-A2CD81900037}"/>
          </ac:spMkLst>
        </pc:spChg>
        <pc:spChg chg="add mod">
          <ac:chgData name="Robin Khalfa" userId="384e40ca-c472-4f57-9d1d-0e904a7a7a13" providerId="ADAL" clId="{CF2B50FE-FD0E-4145-9A2B-7450892A99C4}" dt="2025-05-02T14:36:14.426" v="2875" actId="1076"/>
          <ac:spMkLst>
            <pc:docMk/>
            <pc:sldMk cId="2761058727" sldId="407"/>
            <ac:spMk id="5" creationId="{FEC68552-198A-E989-6D22-FFF4FE27E110}"/>
          </ac:spMkLst>
        </pc:spChg>
        <pc:spChg chg="add mod">
          <ac:chgData name="Robin Khalfa" userId="384e40ca-c472-4f57-9d1d-0e904a7a7a13" providerId="ADAL" clId="{CF2B50FE-FD0E-4145-9A2B-7450892A99C4}" dt="2025-05-02T14:36:14.426" v="2875" actId="1076"/>
          <ac:spMkLst>
            <pc:docMk/>
            <pc:sldMk cId="2761058727" sldId="407"/>
            <ac:spMk id="7" creationId="{4008C569-7812-7C14-DF59-E5C656397619}"/>
          </ac:spMkLst>
        </pc:spChg>
        <pc:spChg chg="mod">
          <ac:chgData name="Robin Khalfa" userId="384e40ca-c472-4f57-9d1d-0e904a7a7a13" providerId="ADAL" clId="{CF2B50FE-FD0E-4145-9A2B-7450892A99C4}" dt="2025-05-02T14:36:14.426" v="2875" actId="1076"/>
          <ac:spMkLst>
            <pc:docMk/>
            <pc:sldMk cId="2761058727" sldId="407"/>
            <ac:spMk id="8" creationId="{BFB5187F-E15A-BBCA-C39F-E1972A06DD0A}"/>
          </ac:spMkLst>
        </pc:spChg>
        <pc:spChg chg="add mod">
          <ac:chgData name="Robin Khalfa" userId="384e40ca-c472-4f57-9d1d-0e904a7a7a13" providerId="ADAL" clId="{CF2B50FE-FD0E-4145-9A2B-7450892A99C4}" dt="2025-05-02T14:35:17.729" v="2861" actId="207"/>
          <ac:spMkLst>
            <pc:docMk/>
            <pc:sldMk cId="2761058727" sldId="407"/>
            <ac:spMk id="9" creationId="{F0DDDDC8-FF6F-8912-A1A9-455076476D0A}"/>
          </ac:spMkLst>
        </pc:spChg>
        <pc:spChg chg="add mod">
          <ac:chgData name="Robin Khalfa" userId="384e40ca-c472-4f57-9d1d-0e904a7a7a13" providerId="ADAL" clId="{CF2B50FE-FD0E-4145-9A2B-7450892A99C4}" dt="2025-05-02T14:36:57.681" v="2879" actId="1076"/>
          <ac:spMkLst>
            <pc:docMk/>
            <pc:sldMk cId="2761058727" sldId="407"/>
            <ac:spMk id="20" creationId="{32939770-1808-DBFC-CB0B-8EAEC64C1A3C}"/>
          </ac:spMkLst>
        </pc:spChg>
        <pc:spChg chg="mod">
          <ac:chgData name="Robin Khalfa" userId="384e40ca-c472-4f57-9d1d-0e904a7a7a13" providerId="ADAL" clId="{CF2B50FE-FD0E-4145-9A2B-7450892A99C4}" dt="2025-05-02T14:36:14.426" v="2875" actId="1076"/>
          <ac:spMkLst>
            <pc:docMk/>
            <pc:sldMk cId="2761058727" sldId="407"/>
            <ac:spMk id="22" creationId="{C170C3EF-C19D-5701-14F8-768A75DC9C83}"/>
          </ac:spMkLst>
        </pc:spChg>
        <pc:spChg chg="add mod">
          <ac:chgData name="Robin Khalfa" userId="384e40ca-c472-4f57-9d1d-0e904a7a7a13" providerId="ADAL" clId="{CF2B50FE-FD0E-4145-9A2B-7450892A99C4}" dt="2025-05-02T14:37:15.270" v="2882" actId="1076"/>
          <ac:spMkLst>
            <pc:docMk/>
            <pc:sldMk cId="2761058727" sldId="407"/>
            <ac:spMk id="27" creationId="{CDE6D8A5-3449-97FE-E424-464363042140}"/>
          </ac:spMkLst>
        </pc:spChg>
        <pc:cxnChg chg="add mod">
          <ac:chgData name="Robin Khalfa" userId="384e40ca-c472-4f57-9d1d-0e904a7a7a13" providerId="ADAL" clId="{CF2B50FE-FD0E-4145-9A2B-7450892A99C4}" dt="2025-05-02T14:36:14.426" v="2875" actId="1076"/>
          <ac:cxnSpMkLst>
            <pc:docMk/>
            <pc:sldMk cId="2761058727" sldId="407"/>
            <ac:cxnSpMk id="6" creationId="{9A1EAA51-CA3D-E3F1-62C2-E041F93FDE05}"/>
          </ac:cxnSpMkLst>
        </pc:cxnChg>
        <pc:cxnChg chg="mod">
          <ac:chgData name="Robin Khalfa" userId="384e40ca-c472-4f57-9d1d-0e904a7a7a13" providerId="ADAL" clId="{CF2B50FE-FD0E-4145-9A2B-7450892A99C4}" dt="2025-05-02T14:36:14.426" v="2875" actId="1076"/>
          <ac:cxnSpMkLst>
            <pc:docMk/>
            <pc:sldMk cId="2761058727" sldId="407"/>
            <ac:cxnSpMk id="10" creationId="{4CB3F1F7-4DD6-1252-CC77-5DAE53FC452A}"/>
          </ac:cxnSpMkLst>
        </pc:cxnChg>
        <pc:cxnChg chg="add mod">
          <ac:chgData name="Robin Khalfa" userId="384e40ca-c472-4f57-9d1d-0e904a7a7a13" providerId="ADAL" clId="{CF2B50FE-FD0E-4145-9A2B-7450892A99C4}" dt="2025-05-02T14:35:31.758" v="2865" actId="1076"/>
          <ac:cxnSpMkLst>
            <pc:docMk/>
            <pc:sldMk cId="2761058727" sldId="407"/>
            <ac:cxnSpMk id="11" creationId="{263FC863-CF56-5EE2-8982-6B90303C028B}"/>
          </ac:cxnSpMkLst>
        </pc:cxnChg>
        <pc:cxnChg chg="add mod">
          <ac:chgData name="Robin Khalfa" userId="384e40ca-c472-4f57-9d1d-0e904a7a7a13" providerId="ADAL" clId="{CF2B50FE-FD0E-4145-9A2B-7450892A99C4}" dt="2025-05-02T14:35:37.878" v="2868" actId="14100"/>
          <ac:cxnSpMkLst>
            <pc:docMk/>
            <pc:sldMk cId="2761058727" sldId="407"/>
            <ac:cxnSpMk id="13" creationId="{B6C9E73E-73A4-DAA1-BBDB-F23E21AFEF6C}"/>
          </ac:cxnSpMkLst>
        </pc:cxnChg>
        <pc:cxnChg chg="add mod">
          <ac:chgData name="Robin Khalfa" userId="384e40ca-c472-4f57-9d1d-0e904a7a7a13" providerId="ADAL" clId="{CF2B50FE-FD0E-4145-9A2B-7450892A99C4}" dt="2025-05-02T14:36:00.816" v="2874" actId="1076"/>
          <ac:cxnSpMkLst>
            <pc:docMk/>
            <pc:sldMk cId="2761058727" sldId="407"/>
            <ac:cxnSpMk id="15" creationId="{DC4A61F4-B881-9E98-C768-BD6E74E7E0A2}"/>
          </ac:cxnSpMkLst>
        </pc:cxnChg>
        <pc:cxnChg chg="add mod">
          <ac:chgData name="Robin Khalfa" userId="384e40ca-c472-4f57-9d1d-0e904a7a7a13" providerId="ADAL" clId="{CF2B50FE-FD0E-4145-9A2B-7450892A99C4}" dt="2025-05-02T14:37:06.459" v="2880" actId="17032"/>
          <ac:cxnSpMkLst>
            <pc:docMk/>
            <pc:sldMk cId="2761058727" sldId="407"/>
            <ac:cxnSpMk id="21" creationId="{94DBFC70-8027-7F07-BA6C-529C0B338636}"/>
          </ac:cxnSpMkLst>
        </pc:cxnChg>
        <pc:cxnChg chg="add mod">
          <ac:chgData name="Robin Khalfa" userId="384e40ca-c472-4f57-9d1d-0e904a7a7a13" providerId="ADAL" clId="{CF2B50FE-FD0E-4145-9A2B-7450892A99C4}" dt="2025-05-02T14:37:06.459" v="2880" actId="17032"/>
          <ac:cxnSpMkLst>
            <pc:docMk/>
            <pc:sldMk cId="2761058727" sldId="407"/>
            <ac:cxnSpMk id="23" creationId="{79F6DE92-995F-471B-D468-2BCD25052C47}"/>
          </ac:cxnSpMkLst>
        </pc:cxnChg>
        <pc:cxnChg chg="add mod">
          <ac:chgData name="Robin Khalfa" userId="384e40ca-c472-4f57-9d1d-0e904a7a7a13" providerId="ADAL" clId="{CF2B50FE-FD0E-4145-9A2B-7450892A99C4}" dt="2025-05-02T14:37:06.459" v="2880" actId="17032"/>
          <ac:cxnSpMkLst>
            <pc:docMk/>
            <pc:sldMk cId="2761058727" sldId="407"/>
            <ac:cxnSpMk id="24" creationId="{D16118F0-07EA-2D51-93A2-9909F9122550}"/>
          </ac:cxnSpMkLst>
        </pc:cxnChg>
        <pc:cxnChg chg="add mod">
          <ac:chgData name="Robin Khalfa" userId="384e40ca-c472-4f57-9d1d-0e904a7a7a13" providerId="ADAL" clId="{CF2B50FE-FD0E-4145-9A2B-7450892A99C4}" dt="2025-05-02T14:37:49.008" v="2889" actId="14100"/>
          <ac:cxnSpMkLst>
            <pc:docMk/>
            <pc:sldMk cId="2761058727" sldId="407"/>
            <ac:cxnSpMk id="31" creationId="{AB2ADE61-1A21-E543-39A2-B490838FC0A4}"/>
          </ac:cxnSpMkLst>
        </pc:cxnChg>
        <pc:cxnChg chg="add mod">
          <ac:chgData name="Robin Khalfa" userId="384e40ca-c472-4f57-9d1d-0e904a7a7a13" providerId="ADAL" clId="{CF2B50FE-FD0E-4145-9A2B-7450892A99C4}" dt="2025-05-02T14:38:15.397" v="2899" actId="14100"/>
          <ac:cxnSpMkLst>
            <pc:docMk/>
            <pc:sldMk cId="2761058727" sldId="407"/>
            <ac:cxnSpMk id="50" creationId="{42549F7A-4449-F8B1-9679-320289337C3F}"/>
          </ac:cxnSpMkLst>
        </pc:cxnChg>
        <pc:cxnChg chg="add mod">
          <ac:chgData name="Robin Khalfa" userId="384e40ca-c472-4f57-9d1d-0e904a7a7a13" providerId="ADAL" clId="{CF2B50FE-FD0E-4145-9A2B-7450892A99C4}" dt="2025-05-02T14:38:20.961" v="2900" actId="14100"/>
          <ac:cxnSpMkLst>
            <pc:docMk/>
            <pc:sldMk cId="2761058727" sldId="407"/>
            <ac:cxnSpMk id="52" creationId="{CA17F8BD-B664-0B85-911A-B928FB9EB466}"/>
          </ac:cxnSpMkLst>
        </pc:cxnChg>
      </pc:sldChg>
      <pc:sldChg chg="addSp delSp modSp add mod">
        <pc:chgData name="Robin Khalfa" userId="384e40ca-c472-4f57-9d1d-0e904a7a7a13" providerId="ADAL" clId="{CF2B50FE-FD0E-4145-9A2B-7450892A99C4}" dt="2025-05-02T15:34:01.919" v="3915"/>
        <pc:sldMkLst>
          <pc:docMk/>
          <pc:sldMk cId="3916247536" sldId="408"/>
        </pc:sldMkLst>
        <pc:spChg chg="mod">
          <ac:chgData name="Robin Khalfa" userId="384e40ca-c472-4f57-9d1d-0e904a7a7a13" providerId="ADAL" clId="{CF2B50FE-FD0E-4145-9A2B-7450892A99C4}" dt="2025-05-02T15:34:01.919" v="3915"/>
          <ac:spMkLst>
            <pc:docMk/>
            <pc:sldMk cId="3916247536" sldId="408"/>
            <ac:spMk id="2" creationId="{5DEABF46-AE2D-A5B1-314C-0CFCD49F40CA}"/>
          </ac:spMkLst>
        </pc:spChg>
        <pc:spChg chg="mod">
          <ac:chgData name="Robin Khalfa" userId="384e40ca-c472-4f57-9d1d-0e904a7a7a13" providerId="ADAL" clId="{CF2B50FE-FD0E-4145-9A2B-7450892A99C4}" dt="2025-05-02T14:39:53.707" v="3027" actId="20577"/>
          <ac:spMkLst>
            <pc:docMk/>
            <pc:sldMk cId="3916247536" sldId="408"/>
            <ac:spMk id="4" creationId="{390D5F0B-5F9A-38BB-3F40-4A91C8F44294}"/>
          </ac:spMkLst>
        </pc:spChg>
        <pc:spChg chg="mod">
          <ac:chgData name="Robin Khalfa" userId="384e40ca-c472-4f57-9d1d-0e904a7a7a13" providerId="ADAL" clId="{CF2B50FE-FD0E-4145-9A2B-7450892A99C4}" dt="2025-05-02T14:40:05.867" v="3029" actId="207"/>
          <ac:spMkLst>
            <pc:docMk/>
            <pc:sldMk cId="3916247536" sldId="408"/>
            <ac:spMk id="5" creationId="{E31EE2CB-1CB3-FAD8-8EBA-A226F8EB577B}"/>
          </ac:spMkLst>
        </pc:spChg>
        <pc:spChg chg="mod">
          <ac:chgData name="Robin Khalfa" userId="384e40ca-c472-4f57-9d1d-0e904a7a7a13" providerId="ADAL" clId="{CF2B50FE-FD0E-4145-9A2B-7450892A99C4}" dt="2025-05-02T14:40:05.867" v="3029" actId="207"/>
          <ac:spMkLst>
            <pc:docMk/>
            <pc:sldMk cId="3916247536" sldId="408"/>
            <ac:spMk id="7" creationId="{D7676833-AF59-DE06-80CA-CD6E7E100C36}"/>
          </ac:spMkLst>
        </pc:spChg>
        <pc:spChg chg="add mod">
          <ac:chgData name="Robin Khalfa" userId="384e40ca-c472-4f57-9d1d-0e904a7a7a13" providerId="ADAL" clId="{CF2B50FE-FD0E-4145-9A2B-7450892A99C4}" dt="2025-05-02T14:40:27.746" v="3035" actId="1076"/>
          <ac:spMkLst>
            <pc:docMk/>
            <pc:sldMk cId="3916247536" sldId="408"/>
            <ac:spMk id="12" creationId="{F8154A6B-F18A-7962-E65D-896791008D2D}"/>
          </ac:spMkLst>
        </pc:spChg>
        <pc:spChg chg="add mod">
          <ac:chgData name="Robin Khalfa" userId="384e40ca-c472-4f57-9d1d-0e904a7a7a13" providerId="ADAL" clId="{CF2B50FE-FD0E-4145-9A2B-7450892A99C4}" dt="2025-05-02T14:40:27.746" v="3035" actId="1076"/>
          <ac:spMkLst>
            <pc:docMk/>
            <pc:sldMk cId="3916247536" sldId="408"/>
            <ac:spMk id="16" creationId="{BCE76570-061D-01A2-3063-C8100B0CB669}"/>
          </ac:spMkLst>
        </pc:spChg>
        <pc:spChg chg="add mod">
          <ac:chgData name="Robin Khalfa" userId="384e40ca-c472-4f57-9d1d-0e904a7a7a13" providerId="ADAL" clId="{CF2B50FE-FD0E-4145-9A2B-7450892A99C4}" dt="2025-05-02T14:40:47.647" v="3039" actId="1076"/>
          <ac:spMkLst>
            <pc:docMk/>
            <pc:sldMk cId="3916247536" sldId="408"/>
            <ac:spMk id="17" creationId="{974F3BBD-F7A7-EE5B-EB78-0B5C8CA1C4F2}"/>
          </ac:spMkLst>
        </pc:spChg>
        <pc:spChg chg="add mod">
          <ac:chgData name="Robin Khalfa" userId="384e40ca-c472-4f57-9d1d-0e904a7a7a13" providerId="ADAL" clId="{CF2B50FE-FD0E-4145-9A2B-7450892A99C4}" dt="2025-05-02T14:40:47.647" v="3039" actId="1076"/>
          <ac:spMkLst>
            <pc:docMk/>
            <pc:sldMk cId="3916247536" sldId="408"/>
            <ac:spMk id="18" creationId="{7266672F-9B20-39E6-81F3-4B87DEB14180}"/>
          </ac:spMkLst>
        </pc:spChg>
        <pc:spChg chg="add mod">
          <ac:chgData name="Robin Khalfa" userId="384e40ca-c472-4f57-9d1d-0e904a7a7a13" providerId="ADAL" clId="{CF2B50FE-FD0E-4145-9A2B-7450892A99C4}" dt="2025-05-02T14:40:55.546" v="3041" actId="1076"/>
          <ac:spMkLst>
            <pc:docMk/>
            <pc:sldMk cId="3916247536" sldId="408"/>
            <ac:spMk id="19" creationId="{AB57C689-88F7-1554-8755-A129FEC66C92}"/>
          </ac:spMkLst>
        </pc:spChg>
        <pc:spChg chg="add mod">
          <ac:chgData name="Robin Khalfa" userId="384e40ca-c472-4f57-9d1d-0e904a7a7a13" providerId="ADAL" clId="{CF2B50FE-FD0E-4145-9A2B-7450892A99C4}" dt="2025-05-02T14:40:55.546" v="3041" actId="1076"/>
          <ac:spMkLst>
            <pc:docMk/>
            <pc:sldMk cId="3916247536" sldId="408"/>
            <ac:spMk id="25" creationId="{68520F57-726B-9DD9-7906-E958C89DBD06}"/>
          </ac:spMkLst>
        </pc:spChg>
        <pc:spChg chg="add mod">
          <ac:chgData name="Robin Khalfa" userId="384e40ca-c472-4f57-9d1d-0e904a7a7a13" providerId="ADAL" clId="{CF2B50FE-FD0E-4145-9A2B-7450892A99C4}" dt="2025-05-02T14:44:31.133" v="3083" actId="1076"/>
          <ac:spMkLst>
            <pc:docMk/>
            <pc:sldMk cId="3916247536" sldId="408"/>
            <ac:spMk id="48" creationId="{B0DD2E12-0E5C-05EB-4D84-2822D0E90B2A}"/>
          </ac:spMkLst>
        </pc:spChg>
        <pc:spChg chg="add mod">
          <ac:chgData name="Robin Khalfa" userId="384e40ca-c472-4f57-9d1d-0e904a7a7a13" providerId="ADAL" clId="{CF2B50FE-FD0E-4145-9A2B-7450892A99C4}" dt="2025-05-02T14:44:31.133" v="3083" actId="1076"/>
          <ac:spMkLst>
            <pc:docMk/>
            <pc:sldMk cId="3916247536" sldId="408"/>
            <ac:spMk id="49" creationId="{DDDDF973-10DB-0F4B-B7A0-D2E6621DCEC7}"/>
          </ac:spMkLst>
        </pc:spChg>
        <pc:cxnChg chg="add del mod">
          <ac:chgData name="Robin Khalfa" userId="384e40ca-c472-4f57-9d1d-0e904a7a7a13" providerId="ADAL" clId="{CF2B50FE-FD0E-4145-9A2B-7450892A99C4}" dt="2025-05-02T14:40:36.445" v="3037" actId="1582"/>
          <ac:cxnSpMkLst>
            <pc:docMk/>
            <pc:sldMk cId="3916247536" sldId="408"/>
            <ac:cxnSpMk id="6" creationId="{789F3CC0-2D16-A306-2A1A-80FD36EF7826}"/>
          </ac:cxnSpMkLst>
        </pc:cxnChg>
        <pc:cxnChg chg="add mod">
          <ac:chgData name="Robin Khalfa" userId="384e40ca-c472-4f57-9d1d-0e904a7a7a13" providerId="ADAL" clId="{CF2B50FE-FD0E-4145-9A2B-7450892A99C4}" dt="2025-05-02T14:40:27.746" v="3035" actId="1076"/>
          <ac:cxnSpMkLst>
            <pc:docMk/>
            <pc:sldMk cId="3916247536" sldId="408"/>
            <ac:cxnSpMk id="14" creationId="{8504FEB5-4BD9-CE23-6370-405AC3948CAA}"/>
          </ac:cxnSpMkLst>
        </pc:cxnChg>
        <pc:cxnChg chg="add mod">
          <ac:chgData name="Robin Khalfa" userId="384e40ca-c472-4f57-9d1d-0e904a7a7a13" providerId="ADAL" clId="{CF2B50FE-FD0E-4145-9A2B-7450892A99C4}" dt="2025-05-02T14:44:01.837" v="3075" actId="1076"/>
          <ac:cxnSpMkLst>
            <pc:docMk/>
            <pc:sldMk cId="3916247536" sldId="408"/>
            <ac:cxnSpMk id="43" creationId="{29CFB312-9CE9-1210-4C44-CA0E8833814E}"/>
          </ac:cxnSpMkLst>
        </pc:cxnChg>
        <pc:cxnChg chg="add mod">
          <ac:chgData name="Robin Khalfa" userId="384e40ca-c472-4f57-9d1d-0e904a7a7a13" providerId="ADAL" clId="{CF2B50FE-FD0E-4145-9A2B-7450892A99C4}" dt="2025-05-02T14:44:14.617" v="3080" actId="1076"/>
          <ac:cxnSpMkLst>
            <pc:docMk/>
            <pc:sldMk cId="3916247536" sldId="408"/>
            <ac:cxnSpMk id="45" creationId="{1EF53C4E-EB31-F31C-439C-BF9EF3D6FA8B}"/>
          </ac:cxnSpMkLst>
        </pc:cxnChg>
        <pc:cxnChg chg="add mod">
          <ac:chgData name="Robin Khalfa" userId="384e40ca-c472-4f57-9d1d-0e904a7a7a13" providerId="ADAL" clId="{CF2B50FE-FD0E-4145-9A2B-7450892A99C4}" dt="2025-05-02T14:44:31.133" v="3083" actId="1076"/>
          <ac:cxnSpMkLst>
            <pc:docMk/>
            <pc:sldMk cId="3916247536" sldId="408"/>
            <ac:cxnSpMk id="51" creationId="{6B77D3DA-B8AB-4733-4E13-9100902BDBBF}"/>
          </ac:cxnSpMkLst>
        </pc:cxnChg>
        <pc:cxnChg chg="add mod">
          <ac:chgData name="Robin Khalfa" userId="384e40ca-c472-4f57-9d1d-0e904a7a7a13" providerId="ADAL" clId="{CF2B50FE-FD0E-4145-9A2B-7450892A99C4}" dt="2025-05-02T14:44:37.727" v="3084" actId="1582"/>
          <ac:cxnSpMkLst>
            <pc:docMk/>
            <pc:sldMk cId="3916247536" sldId="408"/>
            <ac:cxnSpMk id="53" creationId="{50451C1C-95B8-F7F8-59E4-AAEE803B36E3}"/>
          </ac:cxnSpMkLst>
        </pc:cxnChg>
      </pc:sldChg>
      <pc:sldChg chg="addSp delSp modSp add mod">
        <pc:chgData name="Robin Khalfa" userId="384e40ca-c472-4f57-9d1d-0e904a7a7a13" providerId="ADAL" clId="{CF2B50FE-FD0E-4145-9A2B-7450892A99C4}" dt="2025-05-06T19:51:02.644" v="8441" actId="1076"/>
        <pc:sldMkLst>
          <pc:docMk/>
          <pc:sldMk cId="2783972716" sldId="409"/>
        </pc:sldMkLst>
        <pc:spChg chg="mod">
          <ac:chgData name="Robin Khalfa" userId="384e40ca-c472-4f57-9d1d-0e904a7a7a13" providerId="ADAL" clId="{CF2B50FE-FD0E-4145-9A2B-7450892A99C4}" dt="2025-05-02T15:34:06.681" v="3916"/>
          <ac:spMkLst>
            <pc:docMk/>
            <pc:sldMk cId="2783972716" sldId="409"/>
            <ac:spMk id="2" creationId="{0A6B078C-788E-37BA-408E-085735563F61}"/>
          </ac:spMkLst>
        </pc:spChg>
        <pc:spChg chg="mod">
          <ac:chgData name="Robin Khalfa" userId="384e40ca-c472-4f57-9d1d-0e904a7a7a13" providerId="ADAL" clId="{CF2B50FE-FD0E-4145-9A2B-7450892A99C4}" dt="2025-05-06T19:51:02.644" v="8441" actId="1076"/>
          <ac:spMkLst>
            <pc:docMk/>
            <pc:sldMk cId="2783972716" sldId="409"/>
            <ac:spMk id="4" creationId="{621A84BE-C5C1-3D5D-79C1-0E6310FD34C6}"/>
          </ac:spMkLst>
        </pc:spChg>
        <pc:spChg chg="mod">
          <ac:chgData name="Robin Khalfa" userId="384e40ca-c472-4f57-9d1d-0e904a7a7a13" providerId="ADAL" clId="{CF2B50FE-FD0E-4145-9A2B-7450892A99C4}" dt="2025-05-02T14:51:05.333" v="3335" actId="1076"/>
          <ac:spMkLst>
            <pc:docMk/>
            <pc:sldMk cId="2783972716" sldId="409"/>
            <ac:spMk id="5" creationId="{A13039F1-EBC6-F1E1-D918-D37D48E9DE56}"/>
          </ac:spMkLst>
        </pc:spChg>
        <pc:spChg chg="mod">
          <ac:chgData name="Robin Khalfa" userId="384e40ca-c472-4f57-9d1d-0e904a7a7a13" providerId="ADAL" clId="{CF2B50FE-FD0E-4145-9A2B-7450892A99C4}" dt="2025-05-02T14:51:05.333" v="3335" actId="1076"/>
          <ac:spMkLst>
            <pc:docMk/>
            <pc:sldMk cId="2783972716" sldId="409"/>
            <ac:spMk id="7" creationId="{0CF66E00-DD59-157B-0D68-D2770E9EBA75}"/>
          </ac:spMkLst>
        </pc:spChg>
        <pc:spChg chg="add mod">
          <ac:chgData name="Robin Khalfa" userId="384e40ca-c472-4f57-9d1d-0e904a7a7a13" providerId="ADAL" clId="{CF2B50FE-FD0E-4145-9A2B-7450892A99C4}" dt="2025-05-02T14:51:05.333" v="3335" actId="1076"/>
          <ac:spMkLst>
            <pc:docMk/>
            <pc:sldMk cId="2783972716" sldId="409"/>
            <ac:spMk id="8" creationId="{0732A6D3-10A3-BA7E-E878-8FBBC51C29A3}"/>
          </ac:spMkLst>
        </pc:spChg>
        <pc:spChg chg="add mod">
          <ac:chgData name="Robin Khalfa" userId="384e40ca-c472-4f57-9d1d-0e904a7a7a13" providerId="ADAL" clId="{CF2B50FE-FD0E-4145-9A2B-7450892A99C4}" dt="2025-05-02T14:51:05.333" v="3335" actId="1076"/>
          <ac:spMkLst>
            <pc:docMk/>
            <pc:sldMk cId="2783972716" sldId="409"/>
            <ac:spMk id="13" creationId="{93537209-A802-46A5-12D9-B327B4940309}"/>
          </ac:spMkLst>
        </pc:spChg>
        <pc:spChg chg="add mod">
          <ac:chgData name="Robin Khalfa" userId="384e40ca-c472-4f57-9d1d-0e904a7a7a13" providerId="ADAL" clId="{CF2B50FE-FD0E-4145-9A2B-7450892A99C4}" dt="2025-05-02T14:51:05.333" v="3335" actId="1076"/>
          <ac:spMkLst>
            <pc:docMk/>
            <pc:sldMk cId="2783972716" sldId="409"/>
            <ac:spMk id="15" creationId="{C6F02FB5-F3AA-869F-0ABD-08872B9CABED}"/>
          </ac:spMkLst>
        </pc:spChg>
        <pc:spChg chg="add mod">
          <ac:chgData name="Robin Khalfa" userId="384e40ca-c472-4f57-9d1d-0e904a7a7a13" providerId="ADAL" clId="{CF2B50FE-FD0E-4145-9A2B-7450892A99C4}" dt="2025-05-02T14:51:05.333" v="3335" actId="1076"/>
          <ac:spMkLst>
            <pc:docMk/>
            <pc:sldMk cId="2783972716" sldId="409"/>
            <ac:spMk id="21" creationId="{867126B2-805C-DCA2-C2CE-D0A930D4FA5D}"/>
          </ac:spMkLst>
        </pc:spChg>
        <pc:spChg chg="add mod">
          <ac:chgData name="Robin Khalfa" userId="384e40ca-c472-4f57-9d1d-0e904a7a7a13" providerId="ADAL" clId="{CF2B50FE-FD0E-4145-9A2B-7450892A99C4}" dt="2025-05-02T14:51:05.333" v="3335" actId="1076"/>
          <ac:spMkLst>
            <pc:docMk/>
            <pc:sldMk cId="2783972716" sldId="409"/>
            <ac:spMk id="26" creationId="{77A5620A-A25C-8D98-DA76-580014725470}"/>
          </ac:spMkLst>
        </pc:spChg>
        <pc:spChg chg="add mod">
          <ac:chgData name="Robin Khalfa" userId="384e40ca-c472-4f57-9d1d-0e904a7a7a13" providerId="ADAL" clId="{CF2B50FE-FD0E-4145-9A2B-7450892A99C4}" dt="2025-05-02T14:51:05.333" v="3335" actId="1076"/>
          <ac:spMkLst>
            <pc:docMk/>
            <pc:sldMk cId="2783972716" sldId="409"/>
            <ac:spMk id="27" creationId="{B937C01F-526D-C39C-A6E8-AD780C4769BD}"/>
          </ac:spMkLst>
        </pc:spChg>
        <pc:spChg chg="add mod">
          <ac:chgData name="Robin Khalfa" userId="384e40ca-c472-4f57-9d1d-0e904a7a7a13" providerId="ADAL" clId="{CF2B50FE-FD0E-4145-9A2B-7450892A99C4}" dt="2025-05-02T14:51:05.333" v="3335" actId="1076"/>
          <ac:spMkLst>
            <pc:docMk/>
            <pc:sldMk cId="2783972716" sldId="409"/>
            <ac:spMk id="29" creationId="{FBBD2822-1F8F-7692-CB15-FD8177F76923}"/>
          </ac:spMkLst>
        </pc:spChg>
        <pc:spChg chg="add mod">
          <ac:chgData name="Robin Khalfa" userId="384e40ca-c472-4f57-9d1d-0e904a7a7a13" providerId="ADAL" clId="{CF2B50FE-FD0E-4145-9A2B-7450892A99C4}" dt="2025-05-02T14:49:26.993" v="3311" actId="1076"/>
          <ac:spMkLst>
            <pc:docMk/>
            <pc:sldMk cId="2783972716" sldId="409"/>
            <ac:spMk id="36" creationId="{D62B43BE-ACE8-DA2B-EE83-EB6667578D4C}"/>
          </ac:spMkLst>
        </pc:spChg>
        <pc:spChg chg="add mod">
          <ac:chgData name="Robin Khalfa" userId="384e40ca-c472-4f57-9d1d-0e904a7a7a13" providerId="ADAL" clId="{CF2B50FE-FD0E-4145-9A2B-7450892A99C4}" dt="2025-05-02T14:49:26.993" v="3311" actId="1076"/>
          <ac:spMkLst>
            <pc:docMk/>
            <pc:sldMk cId="2783972716" sldId="409"/>
            <ac:spMk id="37" creationId="{FA21268C-CBE9-B63A-620F-27DE026A3CED}"/>
          </ac:spMkLst>
        </pc:spChg>
        <pc:spChg chg="add mod">
          <ac:chgData name="Robin Khalfa" userId="384e40ca-c472-4f57-9d1d-0e904a7a7a13" providerId="ADAL" clId="{CF2B50FE-FD0E-4145-9A2B-7450892A99C4}" dt="2025-05-02T14:49:26.993" v="3311" actId="1076"/>
          <ac:spMkLst>
            <pc:docMk/>
            <pc:sldMk cId="2783972716" sldId="409"/>
            <ac:spMk id="38" creationId="{6E13DB90-55B3-99B4-7DB6-9726C529CBFA}"/>
          </ac:spMkLst>
        </pc:spChg>
        <pc:spChg chg="add mod">
          <ac:chgData name="Robin Khalfa" userId="384e40ca-c472-4f57-9d1d-0e904a7a7a13" providerId="ADAL" clId="{CF2B50FE-FD0E-4145-9A2B-7450892A99C4}" dt="2025-05-02T14:49:31.222" v="3313" actId="1076"/>
          <ac:spMkLst>
            <pc:docMk/>
            <pc:sldMk cId="2783972716" sldId="409"/>
            <ac:spMk id="39" creationId="{0CEBAD09-001E-F049-61E6-88D8D9C01BCD}"/>
          </ac:spMkLst>
        </pc:spChg>
        <pc:spChg chg="add mod">
          <ac:chgData name="Robin Khalfa" userId="384e40ca-c472-4f57-9d1d-0e904a7a7a13" providerId="ADAL" clId="{CF2B50FE-FD0E-4145-9A2B-7450892A99C4}" dt="2025-05-02T14:49:31.222" v="3313" actId="1076"/>
          <ac:spMkLst>
            <pc:docMk/>
            <pc:sldMk cId="2783972716" sldId="409"/>
            <ac:spMk id="40" creationId="{3AF81BB6-31F7-34AC-07BA-09E24252FB39}"/>
          </ac:spMkLst>
        </pc:spChg>
        <pc:spChg chg="add mod">
          <ac:chgData name="Robin Khalfa" userId="384e40ca-c472-4f57-9d1d-0e904a7a7a13" providerId="ADAL" clId="{CF2B50FE-FD0E-4145-9A2B-7450892A99C4}" dt="2025-05-02T14:49:31.222" v="3313" actId="1076"/>
          <ac:spMkLst>
            <pc:docMk/>
            <pc:sldMk cId="2783972716" sldId="409"/>
            <ac:spMk id="41" creationId="{2B72C277-69A0-047B-0A33-0565330E11F3}"/>
          </ac:spMkLst>
        </pc:spChg>
        <pc:spChg chg="add mod">
          <ac:chgData name="Robin Khalfa" userId="384e40ca-c472-4f57-9d1d-0e904a7a7a13" providerId="ADAL" clId="{CF2B50FE-FD0E-4145-9A2B-7450892A99C4}" dt="2025-05-02T14:49:36.780" v="3315" actId="1076"/>
          <ac:spMkLst>
            <pc:docMk/>
            <pc:sldMk cId="2783972716" sldId="409"/>
            <ac:spMk id="42" creationId="{45CBF312-06FC-E3E9-8E4A-2C0AB8BAF2FA}"/>
          </ac:spMkLst>
        </pc:spChg>
        <pc:spChg chg="add mod">
          <ac:chgData name="Robin Khalfa" userId="384e40ca-c472-4f57-9d1d-0e904a7a7a13" providerId="ADAL" clId="{CF2B50FE-FD0E-4145-9A2B-7450892A99C4}" dt="2025-05-02T14:49:36.780" v="3315" actId="1076"/>
          <ac:spMkLst>
            <pc:docMk/>
            <pc:sldMk cId="2783972716" sldId="409"/>
            <ac:spMk id="44" creationId="{D7C1395E-80F2-EA11-125E-26D726AE7C80}"/>
          </ac:spMkLst>
        </pc:spChg>
        <pc:spChg chg="add mod">
          <ac:chgData name="Robin Khalfa" userId="384e40ca-c472-4f57-9d1d-0e904a7a7a13" providerId="ADAL" clId="{CF2B50FE-FD0E-4145-9A2B-7450892A99C4}" dt="2025-05-02T14:49:36.780" v="3315" actId="1076"/>
          <ac:spMkLst>
            <pc:docMk/>
            <pc:sldMk cId="2783972716" sldId="409"/>
            <ac:spMk id="46" creationId="{47D998BC-C04D-9E89-955C-05F5B1855EB8}"/>
          </ac:spMkLst>
        </pc:spChg>
        <pc:spChg chg="add mod">
          <ac:chgData name="Robin Khalfa" userId="384e40ca-c472-4f57-9d1d-0e904a7a7a13" providerId="ADAL" clId="{CF2B50FE-FD0E-4145-9A2B-7450892A99C4}" dt="2025-05-02T14:49:43.860" v="3317" actId="1076"/>
          <ac:spMkLst>
            <pc:docMk/>
            <pc:sldMk cId="2783972716" sldId="409"/>
            <ac:spMk id="47" creationId="{4F7906FD-80FC-DF29-32DA-CCC146C09634}"/>
          </ac:spMkLst>
        </pc:spChg>
        <pc:spChg chg="add mod">
          <ac:chgData name="Robin Khalfa" userId="384e40ca-c472-4f57-9d1d-0e904a7a7a13" providerId="ADAL" clId="{CF2B50FE-FD0E-4145-9A2B-7450892A99C4}" dt="2025-05-02T14:49:43.860" v="3317" actId="1076"/>
          <ac:spMkLst>
            <pc:docMk/>
            <pc:sldMk cId="2783972716" sldId="409"/>
            <ac:spMk id="50" creationId="{2D3068C6-B5A4-5FEE-345D-6F26FDD1A628}"/>
          </ac:spMkLst>
        </pc:spChg>
        <pc:spChg chg="add mod">
          <ac:chgData name="Robin Khalfa" userId="384e40ca-c472-4f57-9d1d-0e904a7a7a13" providerId="ADAL" clId="{CF2B50FE-FD0E-4145-9A2B-7450892A99C4}" dt="2025-05-02T14:49:43.860" v="3317" actId="1076"/>
          <ac:spMkLst>
            <pc:docMk/>
            <pc:sldMk cId="2783972716" sldId="409"/>
            <ac:spMk id="52" creationId="{812AF065-C48E-4B43-79C9-53C14710F94B}"/>
          </ac:spMkLst>
        </pc:spChg>
        <pc:spChg chg="add mod">
          <ac:chgData name="Robin Khalfa" userId="384e40ca-c472-4f57-9d1d-0e904a7a7a13" providerId="ADAL" clId="{CF2B50FE-FD0E-4145-9A2B-7450892A99C4}" dt="2025-05-02T14:51:21.667" v="3345" actId="20577"/>
          <ac:spMkLst>
            <pc:docMk/>
            <pc:sldMk cId="2783972716" sldId="409"/>
            <ac:spMk id="67" creationId="{AD6F9A73-66BD-03D2-2166-5D8482341B98}"/>
          </ac:spMkLst>
        </pc:spChg>
        <pc:spChg chg="add mod">
          <ac:chgData name="Robin Khalfa" userId="384e40ca-c472-4f57-9d1d-0e904a7a7a13" providerId="ADAL" clId="{CF2B50FE-FD0E-4145-9A2B-7450892A99C4}" dt="2025-05-02T14:51:33.611" v="3367" actId="20577"/>
          <ac:spMkLst>
            <pc:docMk/>
            <pc:sldMk cId="2783972716" sldId="409"/>
            <ac:spMk id="68" creationId="{3C639433-8229-172F-8971-B7F59E18CCDC}"/>
          </ac:spMkLst>
        </pc:spChg>
        <pc:spChg chg="add mod">
          <ac:chgData name="Robin Khalfa" userId="384e40ca-c472-4f57-9d1d-0e904a7a7a13" providerId="ADAL" clId="{CF2B50FE-FD0E-4145-9A2B-7450892A99C4}" dt="2025-05-02T14:51:44.090" v="3380" actId="20577"/>
          <ac:spMkLst>
            <pc:docMk/>
            <pc:sldMk cId="2783972716" sldId="409"/>
            <ac:spMk id="69" creationId="{E24BD6FD-FC6B-D154-03CC-CB0B4C657ABC}"/>
          </ac:spMkLst>
        </pc:spChg>
        <pc:cxnChg chg="add mod">
          <ac:chgData name="Robin Khalfa" userId="384e40ca-c472-4f57-9d1d-0e904a7a7a13" providerId="ADAL" clId="{CF2B50FE-FD0E-4145-9A2B-7450892A99C4}" dt="2025-05-02T14:51:05.333" v="3335" actId="1076"/>
          <ac:cxnSpMkLst>
            <pc:docMk/>
            <pc:sldMk cId="2783972716" sldId="409"/>
            <ac:cxnSpMk id="10" creationId="{6B1CA3C6-68CE-2627-5725-33F1A017E954}"/>
          </ac:cxnSpMkLst>
        </pc:cxnChg>
        <pc:cxnChg chg="mod">
          <ac:chgData name="Robin Khalfa" userId="384e40ca-c472-4f57-9d1d-0e904a7a7a13" providerId="ADAL" clId="{CF2B50FE-FD0E-4145-9A2B-7450892A99C4}" dt="2025-05-02T14:46:43.681" v="3211" actId="14100"/>
          <ac:cxnSpMkLst>
            <pc:docMk/>
            <pc:sldMk cId="2783972716" sldId="409"/>
            <ac:cxnSpMk id="14" creationId="{6FA3C6D4-B09B-51F0-4E7A-12F2D12CFD22}"/>
          </ac:cxnSpMkLst>
        </pc:cxnChg>
        <pc:cxnChg chg="add mod">
          <ac:chgData name="Robin Khalfa" userId="384e40ca-c472-4f57-9d1d-0e904a7a7a13" providerId="ADAL" clId="{CF2B50FE-FD0E-4145-9A2B-7450892A99C4}" dt="2025-05-02T14:47:32.322" v="3220" actId="1076"/>
          <ac:cxnSpMkLst>
            <pc:docMk/>
            <pc:sldMk cId="2783972716" sldId="409"/>
            <ac:cxnSpMk id="20" creationId="{E67B562E-947E-9F4C-CDD3-9278CD171642}"/>
          </ac:cxnSpMkLst>
        </pc:cxnChg>
        <pc:cxnChg chg="add mod">
          <ac:chgData name="Robin Khalfa" userId="384e40ca-c472-4f57-9d1d-0e904a7a7a13" providerId="ADAL" clId="{CF2B50FE-FD0E-4145-9A2B-7450892A99C4}" dt="2025-05-02T14:47:32.322" v="3220" actId="1076"/>
          <ac:cxnSpMkLst>
            <pc:docMk/>
            <pc:sldMk cId="2783972716" sldId="409"/>
            <ac:cxnSpMk id="22" creationId="{3BB2E340-CE2D-632A-1CEC-F2D53AB992A6}"/>
          </ac:cxnSpMkLst>
        </pc:cxnChg>
        <pc:cxnChg chg="add mod">
          <ac:chgData name="Robin Khalfa" userId="384e40ca-c472-4f57-9d1d-0e904a7a7a13" providerId="ADAL" clId="{CF2B50FE-FD0E-4145-9A2B-7450892A99C4}" dt="2025-05-02T14:47:39.438" v="3223" actId="14100"/>
          <ac:cxnSpMkLst>
            <pc:docMk/>
            <pc:sldMk cId="2783972716" sldId="409"/>
            <ac:cxnSpMk id="23" creationId="{C630A73B-2296-8F86-0171-9D40F15F7A9F}"/>
          </ac:cxnSpMkLst>
        </pc:cxnChg>
        <pc:cxnChg chg="add mod">
          <ac:chgData name="Robin Khalfa" userId="384e40ca-c472-4f57-9d1d-0e904a7a7a13" providerId="ADAL" clId="{CF2B50FE-FD0E-4145-9A2B-7450892A99C4}" dt="2025-05-02T14:48:00.140" v="3226" actId="1076"/>
          <ac:cxnSpMkLst>
            <pc:docMk/>
            <pc:sldMk cId="2783972716" sldId="409"/>
            <ac:cxnSpMk id="28" creationId="{5019ECC5-E688-59B5-C7FB-BA6DD758A49F}"/>
          </ac:cxnSpMkLst>
        </pc:cxnChg>
        <pc:cxnChg chg="add mod">
          <ac:chgData name="Robin Khalfa" userId="384e40ca-c472-4f57-9d1d-0e904a7a7a13" providerId="ADAL" clId="{CF2B50FE-FD0E-4145-9A2B-7450892A99C4}" dt="2025-05-02T14:48:00.140" v="3226" actId="1076"/>
          <ac:cxnSpMkLst>
            <pc:docMk/>
            <pc:sldMk cId="2783972716" sldId="409"/>
            <ac:cxnSpMk id="30" creationId="{45127FF5-1C17-6FBA-1808-A8757D882E6B}"/>
          </ac:cxnSpMkLst>
        </pc:cxnChg>
        <pc:cxnChg chg="add mod">
          <ac:chgData name="Robin Khalfa" userId="384e40ca-c472-4f57-9d1d-0e904a7a7a13" providerId="ADAL" clId="{CF2B50FE-FD0E-4145-9A2B-7450892A99C4}" dt="2025-05-02T14:48:11.344" v="3230" actId="14100"/>
          <ac:cxnSpMkLst>
            <pc:docMk/>
            <pc:sldMk cId="2783972716" sldId="409"/>
            <ac:cxnSpMk id="31" creationId="{A1427E9E-25BF-40FB-AA0E-126D42FA5131}"/>
          </ac:cxnSpMkLst>
        </pc:cxnChg>
        <pc:cxnChg chg="add mod">
          <ac:chgData name="Robin Khalfa" userId="384e40ca-c472-4f57-9d1d-0e904a7a7a13" providerId="ADAL" clId="{CF2B50FE-FD0E-4145-9A2B-7450892A99C4}" dt="2025-05-02T14:50:09.849" v="3321" actId="14100"/>
          <ac:cxnSpMkLst>
            <pc:docMk/>
            <pc:sldMk cId="2783972716" sldId="409"/>
            <ac:cxnSpMk id="54" creationId="{8901F1B6-09E2-D197-50F8-C8687C1CC535}"/>
          </ac:cxnSpMkLst>
        </pc:cxnChg>
        <pc:cxnChg chg="add mod">
          <ac:chgData name="Robin Khalfa" userId="384e40ca-c472-4f57-9d1d-0e904a7a7a13" providerId="ADAL" clId="{CF2B50FE-FD0E-4145-9A2B-7450892A99C4}" dt="2025-05-02T14:50:15.773" v="3323" actId="1076"/>
          <ac:cxnSpMkLst>
            <pc:docMk/>
            <pc:sldMk cId="2783972716" sldId="409"/>
            <ac:cxnSpMk id="57" creationId="{833B0C1A-E351-59F9-8909-B20DA3F26CB9}"/>
          </ac:cxnSpMkLst>
        </pc:cxnChg>
        <pc:cxnChg chg="add mod">
          <ac:chgData name="Robin Khalfa" userId="384e40ca-c472-4f57-9d1d-0e904a7a7a13" providerId="ADAL" clId="{CF2B50FE-FD0E-4145-9A2B-7450892A99C4}" dt="2025-05-02T14:50:25.104" v="3327" actId="14100"/>
          <ac:cxnSpMkLst>
            <pc:docMk/>
            <pc:sldMk cId="2783972716" sldId="409"/>
            <ac:cxnSpMk id="58" creationId="{90F0871D-5655-31C7-0880-230528E50FD1}"/>
          </ac:cxnSpMkLst>
        </pc:cxnChg>
        <pc:cxnChg chg="add mod">
          <ac:chgData name="Robin Khalfa" userId="384e40ca-c472-4f57-9d1d-0e904a7a7a13" providerId="ADAL" clId="{CF2B50FE-FD0E-4145-9A2B-7450892A99C4}" dt="2025-05-02T14:50:39.570" v="3330" actId="1076"/>
          <ac:cxnSpMkLst>
            <pc:docMk/>
            <pc:sldMk cId="2783972716" sldId="409"/>
            <ac:cxnSpMk id="62" creationId="{29530FED-F61A-1715-092B-4CEFAB3F2386}"/>
          </ac:cxnSpMkLst>
        </pc:cxnChg>
        <pc:cxnChg chg="add mod">
          <ac:chgData name="Robin Khalfa" userId="384e40ca-c472-4f57-9d1d-0e904a7a7a13" providerId="ADAL" clId="{CF2B50FE-FD0E-4145-9A2B-7450892A99C4}" dt="2025-05-02T14:50:39.570" v="3330" actId="1076"/>
          <ac:cxnSpMkLst>
            <pc:docMk/>
            <pc:sldMk cId="2783972716" sldId="409"/>
            <ac:cxnSpMk id="63" creationId="{E5168094-084E-09F3-6572-A84877DD33B6}"/>
          </ac:cxnSpMkLst>
        </pc:cxnChg>
        <pc:cxnChg chg="add mod">
          <ac:chgData name="Robin Khalfa" userId="384e40ca-c472-4f57-9d1d-0e904a7a7a13" providerId="ADAL" clId="{CF2B50FE-FD0E-4145-9A2B-7450892A99C4}" dt="2025-05-02T14:50:52.327" v="3334" actId="14100"/>
          <ac:cxnSpMkLst>
            <pc:docMk/>
            <pc:sldMk cId="2783972716" sldId="409"/>
            <ac:cxnSpMk id="64" creationId="{33597AC2-E3F7-004D-4993-A10C961860B4}"/>
          </ac:cxnSpMkLst>
        </pc:cxnChg>
      </pc:sldChg>
      <pc:sldChg chg="addSp delSp modSp add mod">
        <pc:chgData name="Robin Khalfa" userId="384e40ca-c472-4f57-9d1d-0e904a7a7a13" providerId="ADAL" clId="{CF2B50FE-FD0E-4145-9A2B-7450892A99C4}" dt="2025-05-02T15:34:10.336" v="3917"/>
        <pc:sldMkLst>
          <pc:docMk/>
          <pc:sldMk cId="3230059498" sldId="410"/>
        </pc:sldMkLst>
        <pc:spChg chg="mod">
          <ac:chgData name="Robin Khalfa" userId="384e40ca-c472-4f57-9d1d-0e904a7a7a13" providerId="ADAL" clId="{CF2B50FE-FD0E-4145-9A2B-7450892A99C4}" dt="2025-05-02T15:34:10.336" v="3917"/>
          <ac:spMkLst>
            <pc:docMk/>
            <pc:sldMk cId="3230059498" sldId="410"/>
            <ac:spMk id="2" creationId="{38615196-577E-6A36-0D12-C2522DA3739A}"/>
          </ac:spMkLst>
        </pc:spChg>
        <pc:spChg chg="mod">
          <ac:chgData name="Robin Khalfa" userId="384e40ca-c472-4f57-9d1d-0e904a7a7a13" providerId="ADAL" clId="{CF2B50FE-FD0E-4145-9A2B-7450892A99C4}" dt="2025-05-02T15:19:46.465" v="3585" actId="20577"/>
          <ac:spMkLst>
            <pc:docMk/>
            <pc:sldMk cId="3230059498" sldId="410"/>
            <ac:spMk id="4" creationId="{A35B0219-6371-6709-DEB5-488BDE1F3662}"/>
          </ac:spMkLst>
        </pc:spChg>
        <pc:spChg chg="mod">
          <ac:chgData name="Robin Khalfa" userId="384e40ca-c472-4f57-9d1d-0e904a7a7a13" providerId="ADAL" clId="{CF2B50FE-FD0E-4145-9A2B-7450892A99C4}" dt="2025-05-02T15:25:53.066" v="3692" actId="1076"/>
          <ac:spMkLst>
            <pc:docMk/>
            <pc:sldMk cId="3230059498" sldId="410"/>
            <ac:spMk id="5" creationId="{5FE6AEBF-605B-1E2B-4955-6B5B08D2018C}"/>
          </ac:spMkLst>
        </pc:spChg>
        <pc:spChg chg="mod">
          <ac:chgData name="Robin Khalfa" userId="384e40ca-c472-4f57-9d1d-0e904a7a7a13" providerId="ADAL" clId="{CF2B50FE-FD0E-4145-9A2B-7450892A99C4}" dt="2025-05-02T15:25:53.066" v="3692" actId="1076"/>
          <ac:spMkLst>
            <pc:docMk/>
            <pc:sldMk cId="3230059498" sldId="410"/>
            <ac:spMk id="7" creationId="{F811E65E-F936-45C9-89F0-28C1186A8CEB}"/>
          </ac:spMkLst>
        </pc:spChg>
        <pc:spChg chg="mod">
          <ac:chgData name="Robin Khalfa" userId="384e40ca-c472-4f57-9d1d-0e904a7a7a13" providerId="ADAL" clId="{CF2B50FE-FD0E-4145-9A2B-7450892A99C4}" dt="2025-05-02T15:25:53.066" v="3692" actId="1076"/>
          <ac:spMkLst>
            <pc:docMk/>
            <pc:sldMk cId="3230059498" sldId="410"/>
            <ac:spMk id="8" creationId="{49883E6C-9B4C-3E7E-9C74-0125EB12AAC3}"/>
          </ac:spMkLst>
        </pc:spChg>
        <pc:spChg chg="add mod">
          <ac:chgData name="Robin Khalfa" userId="384e40ca-c472-4f57-9d1d-0e904a7a7a13" providerId="ADAL" clId="{CF2B50FE-FD0E-4145-9A2B-7450892A99C4}" dt="2025-05-02T15:25:53.066" v="3692" actId="1076"/>
          <ac:spMkLst>
            <pc:docMk/>
            <pc:sldMk cId="3230059498" sldId="410"/>
            <ac:spMk id="43" creationId="{B67E758D-9130-54E9-E9A5-004428EFD00E}"/>
          </ac:spMkLst>
        </pc:spChg>
        <pc:spChg chg="add mod">
          <ac:chgData name="Robin Khalfa" userId="384e40ca-c472-4f57-9d1d-0e904a7a7a13" providerId="ADAL" clId="{CF2B50FE-FD0E-4145-9A2B-7450892A99C4}" dt="2025-05-02T15:25:53.066" v="3692" actId="1076"/>
          <ac:spMkLst>
            <pc:docMk/>
            <pc:sldMk cId="3230059498" sldId="410"/>
            <ac:spMk id="49" creationId="{C616B21F-95F6-BDDB-D6EB-2491173DD0C1}"/>
          </ac:spMkLst>
        </pc:spChg>
        <pc:spChg chg="add mod">
          <ac:chgData name="Robin Khalfa" userId="384e40ca-c472-4f57-9d1d-0e904a7a7a13" providerId="ADAL" clId="{CF2B50FE-FD0E-4145-9A2B-7450892A99C4}" dt="2025-05-02T15:25:53.066" v="3692" actId="1076"/>
          <ac:spMkLst>
            <pc:docMk/>
            <pc:sldMk cId="3230059498" sldId="410"/>
            <ac:spMk id="51" creationId="{6442D99A-167D-A914-77F8-285088C21A0D}"/>
          </ac:spMkLst>
        </pc:spChg>
        <pc:spChg chg="add mod">
          <ac:chgData name="Robin Khalfa" userId="384e40ca-c472-4f57-9d1d-0e904a7a7a13" providerId="ADAL" clId="{CF2B50FE-FD0E-4145-9A2B-7450892A99C4}" dt="2025-05-02T15:25:53.066" v="3692" actId="1076"/>
          <ac:spMkLst>
            <pc:docMk/>
            <pc:sldMk cId="3230059498" sldId="410"/>
            <ac:spMk id="53" creationId="{AEA72C9A-5757-2777-BA77-72426F529A84}"/>
          </ac:spMkLst>
        </pc:spChg>
        <pc:spChg chg="add mod">
          <ac:chgData name="Robin Khalfa" userId="384e40ca-c472-4f57-9d1d-0e904a7a7a13" providerId="ADAL" clId="{CF2B50FE-FD0E-4145-9A2B-7450892A99C4}" dt="2025-05-02T15:25:53.066" v="3692" actId="1076"/>
          <ac:spMkLst>
            <pc:docMk/>
            <pc:sldMk cId="3230059498" sldId="410"/>
            <ac:spMk id="55" creationId="{3BD9019B-3C6E-5850-B67E-20BDCEB798E2}"/>
          </ac:spMkLst>
        </pc:spChg>
        <pc:spChg chg="add mod">
          <ac:chgData name="Robin Khalfa" userId="384e40ca-c472-4f57-9d1d-0e904a7a7a13" providerId="ADAL" clId="{CF2B50FE-FD0E-4145-9A2B-7450892A99C4}" dt="2025-05-02T15:25:53.066" v="3692" actId="1076"/>
          <ac:spMkLst>
            <pc:docMk/>
            <pc:sldMk cId="3230059498" sldId="410"/>
            <ac:spMk id="60" creationId="{28E2E0AD-0B29-32A0-E2FD-C0EE895E2FAA}"/>
          </ac:spMkLst>
        </pc:spChg>
        <pc:spChg chg="mod">
          <ac:chgData name="Robin Khalfa" userId="384e40ca-c472-4f57-9d1d-0e904a7a7a13" providerId="ADAL" clId="{CF2B50FE-FD0E-4145-9A2B-7450892A99C4}" dt="2025-05-02T15:25:53.066" v="3692" actId="1076"/>
          <ac:spMkLst>
            <pc:docMk/>
            <pc:sldMk cId="3230059498" sldId="410"/>
            <ac:spMk id="67" creationId="{8CAFC71B-2415-5D39-B7AF-4C6EB43987B8}"/>
          </ac:spMkLst>
        </pc:spChg>
        <pc:spChg chg="add mod">
          <ac:chgData name="Robin Khalfa" userId="384e40ca-c472-4f57-9d1d-0e904a7a7a13" providerId="ADAL" clId="{CF2B50FE-FD0E-4145-9A2B-7450892A99C4}" dt="2025-05-02T15:23:44.566" v="3653" actId="1076"/>
          <ac:spMkLst>
            <pc:docMk/>
            <pc:sldMk cId="3230059498" sldId="410"/>
            <ac:spMk id="76" creationId="{7DF5DC86-22F6-DE49-65A6-56BA6BC61452}"/>
          </ac:spMkLst>
        </pc:spChg>
        <pc:spChg chg="add mod">
          <ac:chgData name="Robin Khalfa" userId="384e40ca-c472-4f57-9d1d-0e904a7a7a13" providerId="ADAL" clId="{CF2B50FE-FD0E-4145-9A2B-7450892A99C4}" dt="2025-05-02T15:23:44.566" v="3653" actId="1076"/>
          <ac:spMkLst>
            <pc:docMk/>
            <pc:sldMk cId="3230059498" sldId="410"/>
            <ac:spMk id="77" creationId="{3B13093B-0076-1FC9-E9E5-1C117F0AADCA}"/>
          </ac:spMkLst>
        </pc:spChg>
        <pc:spChg chg="add mod">
          <ac:chgData name="Robin Khalfa" userId="384e40ca-c472-4f57-9d1d-0e904a7a7a13" providerId="ADAL" clId="{CF2B50FE-FD0E-4145-9A2B-7450892A99C4}" dt="2025-05-02T15:23:55.726" v="3655" actId="1076"/>
          <ac:spMkLst>
            <pc:docMk/>
            <pc:sldMk cId="3230059498" sldId="410"/>
            <ac:spMk id="79" creationId="{96B7DDE5-51A6-F5F0-5844-4E92CEC3C685}"/>
          </ac:spMkLst>
        </pc:spChg>
        <pc:spChg chg="add mod">
          <ac:chgData name="Robin Khalfa" userId="384e40ca-c472-4f57-9d1d-0e904a7a7a13" providerId="ADAL" clId="{CF2B50FE-FD0E-4145-9A2B-7450892A99C4}" dt="2025-05-02T15:24:27.938" v="3660" actId="1076"/>
          <ac:spMkLst>
            <pc:docMk/>
            <pc:sldMk cId="3230059498" sldId="410"/>
            <ac:spMk id="80" creationId="{799C0E81-2CAD-733B-5069-FCD724D3EA8E}"/>
          </ac:spMkLst>
        </pc:spChg>
        <pc:spChg chg="add mod">
          <ac:chgData name="Robin Khalfa" userId="384e40ca-c472-4f57-9d1d-0e904a7a7a13" providerId="ADAL" clId="{CF2B50FE-FD0E-4145-9A2B-7450892A99C4}" dt="2025-05-02T15:24:27.938" v="3660" actId="1076"/>
          <ac:spMkLst>
            <pc:docMk/>
            <pc:sldMk cId="3230059498" sldId="410"/>
            <ac:spMk id="81" creationId="{B4768BD2-0FBF-94BB-C18D-485E9D551D83}"/>
          </ac:spMkLst>
        </pc:spChg>
        <pc:spChg chg="add mod">
          <ac:chgData name="Robin Khalfa" userId="384e40ca-c472-4f57-9d1d-0e904a7a7a13" providerId="ADAL" clId="{CF2B50FE-FD0E-4145-9A2B-7450892A99C4}" dt="2025-05-02T15:25:41.338" v="3691" actId="20577"/>
          <ac:spMkLst>
            <pc:docMk/>
            <pc:sldMk cId="3230059498" sldId="410"/>
            <ac:spMk id="97" creationId="{5F7C9E60-CD57-180C-84CB-DA53DC17C77D}"/>
          </ac:spMkLst>
        </pc:spChg>
        <pc:cxnChg chg="add mod">
          <ac:chgData name="Robin Khalfa" userId="384e40ca-c472-4f57-9d1d-0e904a7a7a13" providerId="ADAL" clId="{CF2B50FE-FD0E-4145-9A2B-7450892A99C4}" dt="2025-05-02T15:22:43.545" v="3631" actId="1076"/>
          <ac:cxnSpMkLst>
            <pc:docMk/>
            <pc:sldMk cId="3230059498" sldId="410"/>
            <ac:cxnSpMk id="16" creationId="{8BB9CE4F-E997-0D5D-B5E6-D555367D5EA0}"/>
          </ac:cxnSpMkLst>
        </pc:cxnChg>
        <pc:cxnChg chg="add mod">
          <ac:chgData name="Robin Khalfa" userId="384e40ca-c472-4f57-9d1d-0e904a7a7a13" providerId="ADAL" clId="{CF2B50FE-FD0E-4145-9A2B-7450892A99C4}" dt="2025-05-02T15:22:43.545" v="3631" actId="1076"/>
          <ac:cxnSpMkLst>
            <pc:docMk/>
            <pc:sldMk cId="3230059498" sldId="410"/>
            <ac:cxnSpMk id="24" creationId="{E2B8DC48-6FE5-5EE0-DBE2-116B4FF52EAE}"/>
          </ac:cxnSpMkLst>
        </pc:cxnChg>
        <pc:cxnChg chg="add mod">
          <ac:chgData name="Robin Khalfa" userId="384e40ca-c472-4f57-9d1d-0e904a7a7a13" providerId="ADAL" clId="{CF2B50FE-FD0E-4145-9A2B-7450892A99C4}" dt="2025-05-02T15:22:43.545" v="3631" actId="1076"/>
          <ac:cxnSpMkLst>
            <pc:docMk/>
            <pc:sldMk cId="3230059498" sldId="410"/>
            <ac:cxnSpMk id="45" creationId="{2BD65223-4B5E-8CF5-28C8-635BF7968051}"/>
          </ac:cxnSpMkLst>
        </pc:cxnChg>
        <pc:cxnChg chg="add mod">
          <ac:chgData name="Robin Khalfa" userId="384e40ca-c472-4f57-9d1d-0e904a7a7a13" providerId="ADAL" clId="{CF2B50FE-FD0E-4145-9A2B-7450892A99C4}" dt="2025-05-02T15:22:43.545" v="3631" actId="1076"/>
          <ac:cxnSpMkLst>
            <pc:docMk/>
            <pc:sldMk cId="3230059498" sldId="410"/>
            <ac:cxnSpMk id="48" creationId="{41034296-A803-ED6E-B6C0-F75F0D100520}"/>
          </ac:cxnSpMkLst>
        </pc:cxnChg>
        <pc:cxnChg chg="add mod">
          <ac:chgData name="Robin Khalfa" userId="384e40ca-c472-4f57-9d1d-0e904a7a7a13" providerId="ADAL" clId="{CF2B50FE-FD0E-4145-9A2B-7450892A99C4}" dt="2025-05-02T15:22:54.805" v="3633" actId="1076"/>
          <ac:cxnSpMkLst>
            <pc:docMk/>
            <pc:sldMk cId="3230059498" sldId="410"/>
            <ac:cxnSpMk id="56" creationId="{0102E3E3-2828-3BC6-DE05-ED21D05F128D}"/>
          </ac:cxnSpMkLst>
        </pc:cxnChg>
        <pc:cxnChg chg="add mod">
          <ac:chgData name="Robin Khalfa" userId="384e40ca-c472-4f57-9d1d-0e904a7a7a13" providerId="ADAL" clId="{CF2B50FE-FD0E-4145-9A2B-7450892A99C4}" dt="2025-05-02T15:22:54.805" v="3633" actId="1076"/>
          <ac:cxnSpMkLst>
            <pc:docMk/>
            <pc:sldMk cId="3230059498" sldId="410"/>
            <ac:cxnSpMk id="59" creationId="{FAAF0A74-AE94-93DC-A369-A49298C3735D}"/>
          </ac:cxnSpMkLst>
        </pc:cxnChg>
        <pc:cxnChg chg="add mod">
          <ac:chgData name="Robin Khalfa" userId="384e40ca-c472-4f57-9d1d-0e904a7a7a13" providerId="ADAL" clId="{CF2B50FE-FD0E-4145-9A2B-7450892A99C4}" dt="2025-05-02T15:22:54.805" v="3633" actId="1076"/>
          <ac:cxnSpMkLst>
            <pc:docMk/>
            <pc:sldMk cId="3230059498" sldId="410"/>
            <ac:cxnSpMk id="61" creationId="{6DE07CBF-6128-13C2-F3DD-5FFAD02DB5B7}"/>
          </ac:cxnSpMkLst>
        </pc:cxnChg>
        <pc:cxnChg chg="add mod">
          <ac:chgData name="Robin Khalfa" userId="384e40ca-c472-4f57-9d1d-0e904a7a7a13" providerId="ADAL" clId="{CF2B50FE-FD0E-4145-9A2B-7450892A99C4}" dt="2025-05-02T15:22:54.805" v="3633" actId="1076"/>
          <ac:cxnSpMkLst>
            <pc:docMk/>
            <pc:sldMk cId="3230059498" sldId="410"/>
            <ac:cxnSpMk id="65" creationId="{3387EE72-D7D0-13B2-1CC2-4C933CC7D9B6}"/>
          </ac:cxnSpMkLst>
        </pc:cxnChg>
        <pc:cxnChg chg="add mod">
          <ac:chgData name="Robin Khalfa" userId="384e40ca-c472-4f57-9d1d-0e904a7a7a13" providerId="ADAL" clId="{CF2B50FE-FD0E-4145-9A2B-7450892A99C4}" dt="2025-05-02T15:23:01.784" v="3636" actId="14100"/>
          <ac:cxnSpMkLst>
            <pc:docMk/>
            <pc:sldMk cId="3230059498" sldId="410"/>
            <ac:cxnSpMk id="66" creationId="{B34FC652-0958-26A2-693E-3C566BBCD326}"/>
          </ac:cxnSpMkLst>
        </pc:cxnChg>
        <pc:cxnChg chg="add mod">
          <ac:chgData name="Robin Khalfa" userId="384e40ca-c472-4f57-9d1d-0e904a7a7a13" providerId="ADAL" clId="{CF2B50FE-FD0E-4145-9A2B-7450892A99C4}" dt="2025-05-02T15:23:22.388" v="3642" actId="14100"/>
          <ac:cxnSpMkLst>
            <pc:docMk/>
            <pc:sldMk cId="3230059498" sldId="410"/>
            <ac:cxnSpMk id="71" creationId="{F148A601-1566-0817-5BE8-E04512E70786}"/>
          </ac:cxnSpMkLst>
        </pc:cxnChg>
        <pc:cxnChg chg="add mod">
          <ac:chgData name="Robin Khalfa" userId="384e40ca-c472-4f57-9d1d-0e904a7a7a13" providerId="ADAL" clId="{CF2B50FE-FD0E-4145-9A2B-7450892A99C4}" dt="2025-05-02T15:23:44.566" v="3653" actId="1076"/>
          <ac:cxnSpMkLst>
            <pc:docMk/>
            <pc:sldMk cId="3230059498" sldId="410"/>
            <ac:cxnSpMk id="78" creationId="{71E487CB-1C91-6268-A042-10C9084586CE}"/>
          </ac:cxnSpMkLst>
        </pc:cxnChg>
        <pc:cxnChg chg="add mod">
          <ac:chgData name="Robin Khalfa" userId="384e40ca-c472-4f57-9d1d-0e904a7a7a13" providerId="ADAL" clId="{CF2B50FE-FD0E-4145-9A2B-7450892A99C4}" dt="2025-05-02T15:24:27.938" v="3660" actId="1076"/>
          <ac:cxnSpMkLst>
            <pc:docMk/>
            <pc:sldMk cId="3230059498" sldId="410"/>
            <ac:cxnSpMk id="82" creationId="{6247D14C-C1FF-9198-A74A-DA7F27B4CC84}"/>
          </ac:cxnSpMkLst>
        </pc:cxnChg>
        <pc:cxnChg chg="add mod">
          <ac:chgData name="Robin Khalfa" userId="384e40ca-c472-4f57-9d1d-0e904a7a7a13" providerId="ADAL" clId="{CF2B50FE-FD0E-4145-9A2B-7450892A99C4}" dt="2025-05-02T15:24:41.394" v="3664" actId="14100"/>
          <ac:cxnSpMkLst>
            <pc:docMk/>
            <pc:sldMk cId="3230059498" sldId="410"/>
            <ac:cxnSpMk id="83" creationId="{7DB5C977-CE5C-14F2-E365-BAFA1E520252}"/>
          </ac:cxnSpMkLst>
        </pc:cxnChg>
        <pc:cxnChg chg="add mod">
          <ac:chgData name="Robin Khalfa" userId="384e40ca-c472-4f57-9d1d-0e904a7a7a13" providerId="ADAL" clId="{CF2B50FE-FD0E-4145-9A2B-7450892A99C4}" dt="2025-05-02T15:24:48.394" v="3667" actId="14100"/>
          <ac:cxnSpMkLst>
            <pc:docMk/>
            <pc:sldMk cId="3230059498" sldId="410"/>
            <ac:cxnSpMk id="86" creationId="{6467281B-08D2-6CC8-4C0F-467F89F4DEFB}"/>
          </ac:cxnSpMkLst>
        </pc:cxnChg>
        <pc:cxnChg chg="add mod">
          <ac:chgData name="Robin Khalfa" userId="384e40ca-c472-4f57-9d1d-0e904a7a7a13" providerId="ADAL" clId="{CF2B50FE-FD0E-4145-9A2B-7450892A99C4}" dt="2025-05-02T15:24:58.269" v="3670" actId="14100"/>
          <ac:cxnSpMkLst>
            <pc:docMk/>
            <pc:sldMk cId="3230059498" sldId="410"/>
            <ac:cxnSpMk id="88" creationId="{4105FA21-D984-5C05-733F-1047DB6D6A5B}"/>
          </ac:cxnSpMkLst>
        </pc:cxnChg>
        <pc:cxnChg chg="add mod">
          <ac:chgData name="Robin Khalfa" userId="384e40ca-c472-4f57-9d1d-0e904a7a7a13" providerId="ADAL" clId="{CF2B50FE-FD0E-4145-9A2B-7450892A99C4}" dt="2025-05-02T15:25:05.824" v="3674" actId="14100"/>
          <ac:cxnSpMkLst>
            <pc:docMk/>
            <pc:sldMk cId="3230059498" sldId="410"/>
            <ac:cxnSpMk id="90" creationId="{ED99686B-20B6-0F04-F1CF-EC53D242BE50}"/>
          </ac:cxnSpMkLst>
        </pc:cxnChg>
      </pc:sldChg>
      <pc:sldChg chg="addSp delSp modSp add mod">
        <pc:chgData name="Robin Khalfa" userId="384e40ca-c472-4f57-9d1d-0e904a7a7a13" providerId="ADAL" clId="{CF2B50FE-FD0E-4145-9A2B-7450892A99C4}" dt="2025-05-02T15:34:12.994" v="3918"/>
        <pc:sldMkLst>
          <pc:docMk/>
          <pc:sldMk cId="1150054283" sldId="411"/>
        </pc:sldMkLst>
        <pc:spChg chg="mod">
          <ac:chgData name="Robin Khalfa" userId="384e40ca-c472-4f57-9d1d-0e904a7a7a13" providerId="ADAL" clId="{CF2B50FE-FD0E-4145-9A2B-7450892A99C4}" dt="2025-05-02T15:34:12.994" v="3918"/>
          <ac:spMkLst>
            <pc:docMk/>
            <pc:sldMk cId="1150054283" sldId="411"/>
            <ac:spMk id="2" creationId="{BCC77BE4-8BB8-A1FE-DD44-BC4B0348A797}"/>
          </ac:spMkLst>
        </pc:spChg>
        <pc:spChg chg="mod">
          <ac:chgData name="Robin Khalfa" userId="384e40ca-c472-4f57-9d1d-0e904a7a7a13" providerId="ADAL" clId="{CF2B50FE-FD0E-4145-9A2B-7450892A99C4}" dt="2025-05-02T15:27:35.948" v="3850" actId="20577"/>
          <ac:spMkLst>
            <pc:docMk/>
            <pc:sldMk cId="1150054283" sldId="411"/>
            <ac:spMk id="4" creationId="{CAC93BB7-A41F-795C-7E36-CF92F63AF92A}"/>
          </ac:spMkLst>
        </pc:spChg>
        <pc:spChg chg="add mod">
          <ac:chgData name="Robin Khalfa" userId="384e40ca-c472-4f57-9d1d-0e904a7a7a13" providerId="ADAL" clId="{CF2B50FE-FD0E-4145-9A2B-7450892A99C4}" dt="2025-05-02T15:27:51.742" v="3852" actId="1076"/>
          <ac:spMkLst>
            <pc:docMk/>
            <pc:sldMk cId="1150054283" sldId="411"/>
            <ac:spMk id="6" creationId="{6656FA32-1888-9BB0-EC1B-2E7FBF69467D}"/>
          </ac:spMkLst>
        </pc:spChg>
        <pc:spChg chg="add mod">
          <ac:chgData name="Robin Khalfa" userId="384e40ca-c472-4f57-9d1d-0e904a7a7a13" providerId="ADAL" clId="{CF2B50FE-FD0E-4145-9A2B-7450892A99C4}" dt="2025-05-02T15:27:51.742" v="3852" actId="1076"/>
          <ac:spMkLst>
            <pc:docMk/>
            <pc:sldMk cId="1150054283" sldId="411"/>
            <ac:spMk id="10" creationId="{43077283-6EF0-2375-4AB1-6785D7F96483}"/>
          </ac:spMkLst>
        </pc:spChg>
        <pc:spChg chg="add mod">
          <ac:chgData name="Robin Khalfa" userId="384e40ca-c472-4f57-9d1d-0e904a7a7a13" providerId="ADAL" clId="{CF2B50FE-FD0E-4145-9A2B-7450892A99C4}" dt="2025-05-02T15:28:01.259" v="3854" actId="1076"/>
          <ac:spMkLst>
            <pc:docMk/>
            <pc:sldMk cId="1150054283" sldId="411"/>
            <ac:spMk id="11" creationId="{79FE83EC-9736-92BF-67B2-8598999D1162}"/>
          </ac:spMkLst>
        </pc:spChg>
        <pc:spChg chg="add mod">
          <ac:chgData name="Robin Khalfa" userId="384e40ca-c472-4f57-9d1d-0e904a7a7a13" providerId="ADAL" clId="{CF2B50FE-FD0E-4145-9A2B-7450892A99C4}" dt="2025-05-02T15:28:23.986" v="3860" actId="208"/>
          <ac:spMkLst>
            <pc:docMk/>
            <pc:sldMk cId="1150054283" sldId="411"/>
            <ac:spMk id="14" creationId="{2D0AEDB4-363A-E353-2806-48EDF04A20F7}"/>
          </ac:spMkLst>
        </pc:spChg>
        <pc:spChg chg="add mod">
          <ac:chgData name="Robin Khalfa" userId="384e40ca-c472-4f57-9d1d-0e904a7a7a13" providerId="ADAL" clId="{CF2B50FE-FD0E-4145-9A2B-7450892A99C4}" dt="2025-05-02T15:28:38.167" v="3862" actId="1076"/>
          <ac:spMkLst>
            <pc:docMk/>
            <pc:sldMk cId="1150054283" sldId="411"/>
            <ac:spMk id="15" creationId="{D2E95C77-2FD5-D40D-AB75-2B8C1AA0DF08}"/>
          </ac:spMkLst>
        </pc:spChg>
        <pc:spChg chg="add mod">
          <ac:chgData name="Robin Khalfa" userId="384e40ca-c472-4f57-9d1d-0e904a7a7a13" providerId="ADAL" clId="{CF2B50FE-FD0E-4145-9A2B-7450892A99C4}" dt="2025-05-02T15:28:38.167" v="3862" actId="1076"/>
          <ac:spMkLst>
            <pc:docMk/>
            <pc:sldMk cId="1150054283" sldId="411"/>
            <ac:spMk id="18" creationId="{CEEE7AD6-48B0-92B3-C627-7B738E20603E}"/>
          </ac:spMkLst>
        </pc:spChg>
        <pc:cxnChg chg="add mod">
          <ac:chgData name="Robin Khalfa" userId="384e40ca-c472-4f57-9d1d-0e904a7a7a13" providerId="ADAL" clId="{CF2B50FE-FD0E-4145-9A2B-7450892A99C4}" dt="2025-05-02T15:27:51.742" v="3852" actId="1076"/>
          <ac:cxnSpMkLst>
            <pc:docMk/>
            <pc:sldMk cId="1150054283" sldId="411"/>
            <ac:cxnSpMk id="9" creationId="{5C8E39B1-726B-371E-CB76-0A93364B6A34}"/>
          </ac:cxnSpMkLst>
        </pc:cxnChg>
        <pc:cxnChg chg="add mod">
          <ac:chgData name="Robin Khalfa" userId="384e40ca-c472-4f57-9d1d-0e904a7a7a13" providerId="ADAL" clId="{CF2B50FE-FD0E-4145-9A2B-7450892A99C4}" dt="2025-05-02T15:28:01.259" v="3854" actId="1076"/>
          <ac:cxnSpMkLst>
            <pc:docMk/>
            <pc:sldMk cId="1150054283" sldId="411"/>
            <ac:cxnSpMk id="12" creationId="{2963C1FC-6336-5A2C-07AC-1D52EADD872F}"/>
          </ac:cxnSpMkLst>
        </pc:cxnChg>
        <pc:cxnChg chg="add mod">
          <ac:chgData name="Robin Khalfa" userId="384e40ca-c472-4f57-9d1d-0e904a7a7a13" providerId="ADAL" clId="{CF2B50FE-FD0E-4145-9A2B-7450892A99C4}" dt="2025-05-02T15:28:46.277" v="3864" actId="208"/>
          <ac:cxnSpMkLst>
            <pc:docMk/>
            <pc:sldMk cId="1150054283" sldId="411"/>
            <ac:cxnSpMk id="17" creationId="{F35E7B79-A8B8-08B5-36B2-215509ACD467}"/>
          </ac:cxnSpMkLst>
        </pc:cxnChg>
        <pc:cxnChg chg="add mod">
          <ac:chgData name="Robin Khalfa" userId="384e40ca-c472-4f57-9d1d-0e904a7a7a13" providerId="ADAL" clId="{CF2B50FE-FD0E-4145-9A2B-7450892A99C4}" dt="2025-05-02T15:28:52.029" v="3867" actId="208"/>
          <ac:cxnSpMkLst>
            <pc:docMk/>
            <pc:sldMk cId="1150054283" sldId="411"/>
            <ac:cxnSpMk id="19" creationId="{EC993F57-6CB6-2E51-C277-F9746A81E511}"/>
          </ac:cxnSpMkLst>
        </pc:cxnChg>
      </pc:sldChg>
      <pc:sldChg chg="addSp delSp modSp add mod">
        <pc:chgData name="Robin Khalfa" userId="384e40ca-c472-4f57-9d1d-0e904a7a7a13" providerId="ADAL" clId="{CF2B50FE-FD0E-4145-9A2B-7450892A99C4}" dt="2025-05-13T20:18:50.338" v="12520" actId="20577"/>
        <pc:sldMkLst>
          <pc:docMk/>
          <pc:sldMk cId="3891641847" sldId="412"/>
        </pc:sldMkLst>
        <pc:spChg chg="mod">
          <ac:chgData name="Robin Khalfa" userId="384e40ca-c472-4f57-9d1d-0e904a7a7a13" providerId="ADAL" clId="{CF2B50FE-FD0E-4145-9A2B-7450892A99C4}" dt="2025-05-07T11:27:56.364" v="10771" actId="20577"/>
          <ac:spMkLst>
            <pc:docMk/>
            <pc:sldMk cId="3891641847" sldId="412"/>
            <ac:spMk id="2" creationId="{B3F10245-1FB6-081E-5BAA-A6B12D86D09D}"/>
          </ac:spMkLst>
        </pc:spChg>
        <pc:spChg chg="mod">
          <ac:chgData name="Robin Khalfa" userId="384e40ca-c472-4f57-9d1d-0e904a7a7a13" providerId="ADAL" clId="{CF2B50FE-FD0E-4145-9A2B-7450892A99C4}" dt="2025-05-02T15:36:18.101" v="3987" actId="20577"/>
          <ac:spMkLst>
            <pc:docMk/>
            <pc:sldMk cId="3891641847" sldId="412"/>
            <ac:spMk id="3" creationId="{D543709C-C239-1158-A447-4C01BC08719F}"/>
          </ac:spMkLst>
        </pc:spChg>
        <pc:spChg chg="mod">
          <ac:chgData name="Robin Khalfa" userId="384e40ca-c472-4f57-9d1d-0e904a7a7a13" providerId="ADAL" clId="{CF2B50FE-FD0E-4145-9A2B-7450892A99C4}" dt="2025-05-13T20:18:50.338" v="12520" actId="20577"/>
          <ac:spMkLst>
            <pc:docMk/>
            <pc:sldMk cId="3891641847" sldId="412"/>
            <ac:spMk id="4" creationId="{E1F394F4-5FE5-72DD-01DD-F6004F6A36FC}"/>
          </ac:spMkLst>
        </pc:spChg>
        <pc:spChg chg="add mod">
          <ac:chgData name="Robin Khalfa" userId="384e40ca-c472-4f57-9d1d-0e904a7a7a13" providerId="ADAL" clId="{CF2B50FE-FD0E-4145-9A2B-7450892A99C4}" dt="2025-05-02T15:37:37.545" v="4105" actId="1076"/>
          <ac:spMkLst>
            <pc:docMk/>
            <pc:sldMk cId="3891641847" sldId="412"/>
            <ac:spMk id="8" creationId="{1C7241E2-55E9-07D1-1217-2076A8F43761}"/>
          </ac:spMkLst>
        </pc:spChg>
        <pc:spChg chg="add mod">
          <ac:chgData name="Robin Khalfa" userId="384e40ca-c472-4f57-9d1d-0e904a7a7a13" providerId="ADAL" clId="{CF2B50FE-FD0E-4145-9A2B-7450892A99C4}" dt="2025-05-02T15:37:37.545" v="4105" actId="1076"/>
          <ac:spMkLst>
            <pc:docMk/>
            <pc:sldMk cId="3891641847" sldId="412"/>
            <ac:spMk id="9" creationId="{1A72287C-139C-8EA9-A8F8-4FA1CD47D18A}"/>
          </ac:spMkLst>
        </pc:spChg>
        <pc:spChg chg="add mod">
          <ac:chgData name="Robin Khalfa" userId="384e40ca-c472-4f57-9d1d-0e904a7a7a13" providerId="ADAL" clId="{CF2B50FE-FD0E-4145-9A2B-7450892A99C4}" dt="2025-05-02T15:37:37.545" v="4105" actId="1076"/>
          <ac:spMkLst>
            <pc:docMk/>
            <pc:sldMk cId="3891641847" sldId="412"/>
            <ac:spMk id="10" creationId="{8A470B83-5677-FAC1-133C-AD04BC6FAF60}"/>
          </ac:spMkLst>
        </pc:spChg>
        <pc:spChg chg="add mod">
          <ac:chgData name="Robin Khalfa" userId="384e40ca-c472-4f57-9d1d-0e904a7a7a13" providerId="ADAL" clId="{CF2B50FE-FD0E-4145-9A2B-7450892A99C4}" dt="2025-05-02T15:37:37.545" v="4105" actId="1076"/>
          <ac:spMkLst>
            <pc:docMk/>
            <pc:sldMk cId="3891641847" sldId="412"/>
            <ac:spMk id="11" creationId="{6C2DA503-B5D8-005F-B2F2-F1DA57D3FC0E}"/>
          </ac:spMkLst>
        </pc:spChg>
        <pc:spChg chg="add mod">
          <ac:chgData name="Robin Khalfa" userId="384e40ca-c472-4f57-9d1d-0e904a7a7a13" providerId="ADAL" clId="{CF2B50FE-FD0E-4145-9A2B-7450892A99C4}" dt="2025-05-02T15:37:37.545" v="4105" actId="1076"/>
          <ac:spMkLst>
            <pc:docMk/>
            <pc:sldMk cId="3891641847" sldId="412"/>
            <ac:spMk id="13" creationId="{B5AA61BF-1895-8250-0FD3-E29D503C3D65}"/>
          </ac:spMkLst>
        </pc:spChg>
        <pc:spChg chg="add mod">
          <ac:chgData name="Robin Khalfa" userId="384e40ca-c472-4f57-9d1d-0e904a7a7a13" providerId="ADAL" clId="{CF2B50FE-FD0E-4145-9A2B-7450892A99C4}" dt="2025-05-02T15:37:37.545" v="4105" actId="1076"/>
          <ac:spMkLst>
            <pc:docMk/>
            <pc:sldMk cId="3891641847" sldId="412"/>
            <ac:spMk id="14" creationId="{EF3DD5AC-837C-CD6E-D68E-57B943EA55AD}"/>
          </ac:spMkLst>
        </pc:spChg>
        <pc:spChg chg="add mod">
          <ac:chgData name="Robin Khalfa" userId="384e40ca-c472-4f57-9d1d-0e904a7a7a13" providerId="ADAL" clId="{CF2B50FE-FD0E-4145-9A2B-7450892A99C4}" dt="2025-05-02T15:37:37.545" v="4105" actId="1076"/>
          <ac:spMkLst>
            <pc:docMk/>
            <pc:sldMk cId="3891641847" sldId="412"/>
            <ac:spMk id="16" creationId="{ADD874C3-37C3-0E08-616D-D0544F376C33}"/>
          </ac:spMkLst>
        </pc:spChg>
        <pc:spChg chg="add mod">
          <ac:chgData name="Robin Khalfa" userId="384e40ca-c472-4f57-9d1d-0e904a7a7a13" providerId="ADAL" clId="{CF2B50FE-FD0E-4145-9A2B-7450892A99C4}" dt="2025-05-02T15:37:37.545" v="4105" actId="1076"/>
          <ac:spMkLst>
            <pc:docMk/>
            <pc:sldMk cId="3891641847" sldId="412"/>
            <ac:spMk id="17" creationId="{3E1D19B4-5CE2-1967-D7AD-F6DF44343E1D}"/>
          </ac:spMkLst>
        </pc:spChg>
        <pc:spChg chg="add mod">
          <ac:chgData name="Robin Khalfa" userId="384e40ca-c472-4f57-9d1d-0e904a7a7a13" providerId="ADAL" clId="{CF2B50FE-FD0E-4145-9A2B-7450892A99C4}" dt="2025-05-02T15:37:37.545" v="4105" actId="1076"/>
          <ac:spMkLst>
            <pc:docMk/>
            <pc:sldMk cId="3891641847" sldId="412"/>
            <ac:spMk id="18" creationId="{290AA213-BE22-75F3-4F66-B6BBF23626D0}"/>
          </ac:spMkLst>
        </pc:spChg>
        <pc:spChg chg="add mod">
          <ac:chgData name="Robin Khalfa" userId="384e40ca-c472-4f57-9d1d-0e904a7a7a13" providerId="ADAL" clId="{CF2B50FE-FD0E-4145-9A2B-7450892A99C4}" dt="2025-05-02T15:37:37.545" v="4105" actId="1076"/>
          <ac:spMkLst>
            <pc:docMk/>
            <pc:sldMk cId="3891641847" sldId="412"/>
            <ac:spMk id="19" creationId="{2BB27ECC-D696-B442-7E93-B6C81CC2D752}"/>
          </ac:spMkLst>
        </pc:spChg>
      </pc:sldChg>
      <pc:sldChg chg="addSp delSp modSp add mod">
        <pc:chgData name="Robin Khalfa" userId="384e40ca-c472-4f57-9d1d-0e904a7a7a13" providerId="ADAL" clId="{CF2B50FE-FD0E-4145-9A2B-7450892A99C4}" dt="2025-05-07T11:28:02.187" v="10772"/>
        <pc:sldMkLst>
          <pc:docMk/>
          <pc:sldMk cId="2231633644" sldId="413"/>
        </pc:sldMkLst>
        <pc:spChg chg="mod">
          <ac:chgData name="Robin Khalfa" userId="384e40ca-c472-4f57-9d1d-0e904a7a7a13" providerId="ADAL" clId="{CF2B50FE-FD0E-4145-9A2B-7450892A99C4}" dt="2025-05-07T11:28:02.187" v="10772"/>
          <ac:spMkLst>
            <pc:docMk/>
            <pc:sldMk cId="2231633644" sldId="413"/>
            <ac:spMk id="2" creationId="{F534EC69-CB5C-A95A-7150-7D401BB76AE8}"/>
          </ac:spMkLst>
        </pc:spChg>
        <pc:spChg chg="add mod">
          <ac:chgData name="Robin Khalfa" userId="384e40ca-c472-4f57-9d1d-0e904a7a7a13" providerId="ADAL" clId="{CF2B50FE-FD0E-4145-9A2B-7450892A99C4}" dt="2025-05-02T15:40:53.458" v="4174" actId="1076"/>
          <ac:spMkLst>
            <pc:docMk/>
            <pc:sldMk cId="2231633644" sldId="413"/>
            <ac:spMk id="6" creationId="{608804EA-58E5-9028-9599-0A4C3639A239}"/>
          </ac:spMkLst>
        </pc:spChg>
        <pc:spChg chg="add mod">
          <ac:chgData name="Robin Khalfa" userId="384e40ca-c472-4f57-9d1d-0e904a7a7a13" providerId="ADAL" clId="{CF2B50FE-FD0E-4145-9A2B-7450892A99C4}" dt="2025-05-02T15:41:25.573" v="4199" actId="1076"/>
          <ac:spMkLst>
            <pc:docMk/>
            <pc:sldMk cId="2231633644" sldId="413"/>
            <ac:spMk id="30" creationId="{8BD20D41-9476-A5FC-43DE-E7B0A47E2419}"/>
          </ac:spMkLst>
        </pc:spChg>
        <pc:spChg chg="add mod">
          <ac:chgData name="Robin Khalfa" userId="384e40ca-c472-4f57-9d1d-0e904a7a7a13" providerId="ADAL" clId="{CF2B50FE-FD0E-4145-9A2B-7450892A99C4}" dt="2025-05-02T15:42:02.584" v="4254" actId="20577"/>
          <ac:spMkLst>
            <pc:docMk/>
            <pc:sldMk cId="2231633644" sldId="413"/>
            <ac:spMk id="33" creationId="{55941B47-3AE1-3A8F-6BB5-A3672312E1D4}"/>
          </ac:spMkLst>
        </pc:spChg>
        <pc:spChg chg="add mod">
          <ac:chgData name="Robin Khalfa" userId="384e40ca-c472-4f57-9d1d-0e904a7a7a13" providerId="ADAL" clId="{CF2B50FE-FD0E-4145-9A2B-7450892A99C4}" dt="2025-05-02T15:42:44.419" v="4306" actId="20577"/>
          <ac:spMkLst>
            <pc:docMk/>
            <pc:sldMk cId="2231633644" sldId="413"/>
            <ac:spMk id="35" creationId="{8B4F7A92-FEC7-8413-D5BC-2DB3E2F865C1}"/>
          </ac:spMkLst>
        </pc:spChg>
        <pc:spChg chg="add mod">
          <ac:chgData name="Robin Khalfa" userId="384e40ca-c472-4f57-9d1d-0e904a7a7a13" providerId="ADAL" clId="{CF2B50FE-FD0E-4145-9A2B-7450892A99C4}" dt="2025-05-02T15:44:20.693" v="4382" actId="1076"/>
          <ac:spMkLst>
            <pc:docMk/>
            <pc:sldMk cId="2231633644" sldId="413"/>
            <ac:spMk id="38" creationId="{4935FE30-B16C-B154-E90F-EDE62F77AD14}"/>
          </ac:spMkLst>
        </pc:spChg>
        <pc:graphicFrameChg chg="add mod modGraphic">
          <ac:chgData name="Robin Khalfa" userId="384e40ca-c472-4f57-9d1d-0e904a7a7a13" providerId="ADAL" clId="{CF2B50FE-FD0E-4145-9A2B-7450892A99C4}" dt="2025-05-02T15:41:45.090" v="4205" actId="113"/>
          <ac:graphicFrameMkLst>
            <pc:docMk/>
            <pc:sldMk cId="2231633644" sldId="413"/>
            <ac:graphicFrameMk id="5" creationId="{E30B83E9-08A8-F7CB-A314-B12FDD0108EE}"/>
          </ac:graphicFrameMkLst>
        </pc:graphicFrameChg>
        <pc:cxnChg chg="add mod">
          <ac:chgData name="Robin Khalfa" userId="384e40ca-c472-4f57-9d1d-0e904a7a7a13" providerId="ADAL" clId="{CF2B50FE-FD0E-4145-9A2B-7450892A99C4}" dt="2025-05-02T15:40:57.365" v="4175" actId="1076"/>
          <ac:cxnSpMkLst>
            <pc:docMk/>
            <pc:sldMk cId="2231633644" sldId="413"/>
            <ac:cxnSpMk id="27" creationId="{7D9633B5-6B90-E4AA-4F63-5391373BAC1B}"/>
          </ac:cxnSpMkLst>
        </pc:cxnChg>
        <pc:cxnChg chg="add mod">
          <ac:chgData name="Robin Khalfa" userId="384e40ca-c472-4f57-9d1d-0e904a7a7a13" providerId="ADAL" clId="{CF2B50FE-FD0E-4145-9A2B-7450892A99C4}" dt="2025-05-02T15:41:12.507" v="4180" actId="1076"/>
          <ac:cxnSpMkLst>
            <pc:docMk/>
            <pc:sldMk cId="2231633644" sldId="413"/>
            <ac:cxnSpMk id="31" creationId="{65021D02-A77A-6E7E-23FE-E61A271D5E1A}"/>
          </ac:cxnSpMkLst>
        </pc:cxnChg>
        <pc:cxnChg chg="add mod">
          <ac:chgData name="Robin Khalfa" userId="384e40ca-c472-4f57-9d1d-0e904a7a7a13" providerId="ADAL" clId="{CF2B50FE-FD0E-4145-9A2B-7450892A99C4}" dt="2025-05-02T15:41:34.890" v="4201" actId="1076"/>
          <ac:cxnSpMkLst>
            <pc:docMk/>
            <pc:sldMk cId="2231633644" sldId="413"/>
            <ac:cxnSpMk id="34" creationId="{DB6AE306-4D10-08FC-5ABB-F0BAB3AC4F9B}"/>
          </ac:cxnSpMkLst>
        </pc:cxnChg>
        <pc:cxnChg chg="add mod">
          <ac:chgData name="Robin Khalfa" userId="384e40ca-c472-4f57-9d1d-0e904a7a7a13" providerId="ADAL" clId="{CF2B50FE-FD0E-4145-9A2B-7450892A99C4}" dt="2025-05-02T15:43:20.258" v="4312" actId="14100"/>
          <ac:cxnSpMkLst>
            <pc:docMk/>
            <pc:sldMk cId="2231633644" sldId="413"/>
            <ac:cxnSpMk id="37" creationId="{ED2EAD4A-4825-DCDF-6390-C32CB87A081A}"/>
          </ac:cxnSpMkLst>
        </pc:cxnChg>
      </pc:sldChg>
      <pc:sldChg chg="addSp delSp modSp add mod addAnim delAnim modAnim">
        <pc:chgData name="Robin Khalfa" userId="384e40ca-c472-4f57-9d1d-0e904a7a7a13" providerId="ADAL" clId="{CF2B50FE-FD0E-4145-9A2B-7450892A99C4}" dt="2025-05-07T11:28:06.206" v="10773"/>
        <pc:sldMkLst>
          <pc:docMk/>
          <pc:sldMk cId="1095539183" sldId="414"/>
        </pc:sldMkLst>
        <pc:spChg chg="mod">
          <ac:chgData name="Robin Khalfa" userId="384e40ca-c472-4f57-9d1d-0e904a7a7a13" providerId="ADAL" clId="{CF2B50FE-FD0E-4145-9A2B-7450892A99C4}" dt="2025-05-07T11:28:06.206" v="10773"/>
          <ac:spMkLst>
            <pc:docMk/>
            <pc:sldMk cId="1095539183" sldId="414"/>
            <ac:spMk id="2" creationId="{2C1146BC-31B4-1752-F15A-A69CC02D4C5C}"/>
          </ac:spMkLst>
        </pc:spChg>
        <pc:spChg chg="mod">
          <ac:chgData name="Robin Khalfa" userId="384e40ca-c472-4f57-9d1d-0e904a7a7a13" providerId="ADAL" clId="{CF2B50FE-FD0E-4145-9A2B-7450892A99C4}" dt="2025-05-06T12:42:16.832" v="4632" actId="20577"/>
          <ac:spMkLst>
            <pc:docMk/>
            <pc:sldMk cId="1095539183" sldId="414"/>
            <ac:spMk id="4" creationId="{19203CCA-F24E-F778-FF4F-D0E46CF26EFB}"/>
          </ac:spMkLst>
        </pc:spChg>
        <pc:spChg chg="add mod">
          <ac:chgData name="Robin Khalfa" userId="384e40ca-c472-4f57-9d1d-0e904a7a7a13" providerId="ADAL" clId="{CF2B50FE-FD0E-4145-9A2B-7450892A99C4}" dt="2025-05-06T12:41:21.185" v="4622" actId="122"/>
          <ac:spMkLst>
            <pc:docMk/>
            <pc:sldMk cId="1095539183" sldId="414"/>
            <ac:spMk id="26" creationId="{DAD52E1E-D3E7-5C40-3DEC-1E63FC03066C}"/>
          </ac:spMkLst>
        </pc:spChg>
        <pc:graphicFrameChg chg="add mod">
          <ac:chgData name="Robin Khalfa" userId="384e40ca-c472-4f57-9d1d-0e904a7a7a13" providerId="ADAL" clId="{CF2B50FE-FD0E-4145-9A2B-7450892A99C4}" dt="2025-05-06T12:29:28.548" v="4534" actId="572"/>
          <ac:graphicFrameMkLst>
            <pc:docMk/>
            <pc:sldMk cId="1095539183" sldId="414"/>
            <ac:graphicFrameMk id="10" creationId="{AFA71174-F2DE-D572-ED30-6AE92FA01F13}"/>
          </ac:graphicFrameMkLst>
        </pc:graphicFrameChg>
        <pc:graphicFrameChg chg="add mod modGraphic">
          <ac:chgData name="Robin Khalfa" userId="384e40ca-c472-4f57-9d1d-0e904a7a7a13" providerId="ADAL" clId="{CF2B50FE-FD0E-4145-9A2B-7450892A99C4}" dt="2025-05-06T12:35:51.026" v="4574" actId="20577"/>
          <ac:graphicFrameMkLst>
            <pc:docMk/>
            <pc:sldMk cId="1095539183" sldId="414"/>
            <ac:graphicFrameMk id="11" creationId="{BAD2364E-48B3-BE29-3CF2-E881F81AD8F2}"/>
          </ac:graphicFrameMkLst>
        </pc:graphicFrameChg>
        <pc:graphicFrameChg chg="add mod">
          <ac:chgData name="Robin Khalfa" userId="384e40ca-c472-4f57-9d1d-0e904a7a7a13" providerId="ADAL" clId="{CF2B50FE-FD0E-4145-9A2B-7450892A99C4}" dt="2025-05-06T12:28:24.975" v="4525"/>
          <ac:graphicFrameMkLst>
            <pc:docMk/>
            <pc:sldMk cId="1095539183" sldId="414"/>
            <ac:graphicFrameMk id="19" creationId="{E73F4D4E-4DEE-0FCF-5C87-485411004E46}"/>
          </ac:graphicFrameMkLst>
        </pc:graphicFrameChg>
        <pc:graphicFrameChg chg="add mod modGraphic">
          <ac:chgData name="Robin Khalfa" userId="384e40ca-c472-4f57-9d1d-0e904a7a7a13" providerId="ADAL" clId="{CF2B50FE-FD0E-4145-9A2B-7450892A99C4}" dt="2025-05-06T12:28:40.597" v="4528" actId="14100"/>
          <ac:graphicFrameMkLst>
            <pc:docMk/>
            <pc:sldMk cId="1095539183" sldId="414"/>
            <ac:graphicFrameMk id="22" creationId="{69DFB543-827E-F007-E852-5318C85D6828}"/>
          </ac:graphicFrameMkLst>
        </pc:graphicFrameChg>
        <pc:graphicFrameChg chg="add mod modGraphic">
          <ac:chgData name="Robin Khalfa" userId="384e40ca-c472-4f57-9d1d-0e904a7a7a13" providerId="ADAL" clId="{CF2B50FE-FD0E-4145-9A2B-7450892A99C4}" dt="2025-05-06T12:34:41.732" v="4562" actId="404"/>
          <ac:graphicFrameMkLst>
            <pc:docMk/>
            <pc:sldMk cId="1095539183" sldId="414"/>
            <ac:graphicFrameMk id="24" creationId="{803559C1-08E4-751C-27EA-2C17F3B1EEAC}"/>
          </ac:graphicFrameMkLst>
        </pc:graphicFrameChg>
        <pc:graphicFrameChg chg="add mod modGraphic">
          <ac:chgData name="Robin Khalfa" userId="384e40ca-c472-4f57-9d1d-0e904a7a7a13" providerId="ADAL" clId="{CF2B50FE-FD0E-4145-9A2B-7450892A99C4}" dt="2025-05-06T12:35:55.856" v="4575" actId="1076"/>
          <ac:graphicFrameMkLst>
            <pc:docMk/>
            <pc:sldMk cId="1095539183" sldId="414"/>
            <ac:graphicFrameMk id="25" creationId="{42AFA5EB-FEB6-EC8A-2B4E-CA38A5D8C69A}"/>
          </ac:graphicFrameMkLst>
        </pc:graphicFrameChg>
        <pc:cxnChg chg="add mod">
          <ac:chgData name="Robin Khalfa" userId="384e40ca-c472-4f57-9d1d-0e904a7a7a13" providerId="ADAL" clId="{CF2B50FE-FD0E-4145-9A2B-7450892A99C4}" dt="2025-05-06T12:42:09.120" v="4627" actId="1076"/>
          <ac:cxnSpMkLst>
            <pc:docMk/>
            <pc:sldMk cId="1095539183" sldId="414"/>
            <ac:cxnSpMk id="29" creationId="{E4AFB686-FAF3-8C71-D674-9C91FC9306A2}"/>
          </ac:cxnSpMkLst>
        </pc:cxnChg>
      </pc:sldChg>
      <pc:sldChg chg="add del">
        <pc:chgData name="Robin Khalfa" userId="384e40ca-c472-4f57-9d1d-0e904a7a7a13" providerId="ADAL" clId="{CF2B50FE-FD0E-4145-9A2B-7450892A99C4}" dt="2025-05-06T12:23:06.043" v="4429"/>
        <pc:sldMkLst>
          <pc:docMk/>
          <pc:sldMk cId="647035768" sldId="415"/>
        </pc:sldMkLst>
      </pc:sldChg>
      <pc:sldChg chg="modSp add mod">
        <pc:chgData name="Robin Khalfa" userId="384e40ca-c472-4f57-9d1d-0e904a7a7a13" providerId="ADAL" clId="{CF2B50FE-FD0E-4145-9A2B-7450892A99C4}" dt="2025-05-07T11:28:09.224" v="10774"/>
        <pc:sldMkLst>
          <pc:docMk/>
          <pc:sldMk cId="2489672372" sldId="415"/>
        </pc:sldMkLst>
        <pc:spChg chg="mod">
          <ac:chgData name="Robin Khalfa" userId="384e40ca-c472-4f57-9d1d-0e904a7a7a13" providerId="ADAL" clId="{CF2B50FE-FD0E-4145-9A2B-7450892A99C4}" dt="2025-05-07T11:28:09.224" v="10774"/>
          <ac:spMkLst>
            <pc:docMk/>
            <pc:sldMk cId="2489672372" sldId="415"/>
            <ac:spMk id="2" creationId="{093D1E74-DAA0-F29A-232E-101D75B2362C}"/>
          </ac:spMkLst>
        </pc:spChg>
        <pc:spChg chg="mod">
          <ac:chgData name="Robin Khalfa" userId="384e40ca-c472-4f57-9d1d-0e904a7a7a13" providerId="ADAL" clId="{CF2B50FE-FD0E-4145-9A2B-7450892A99C4}" dt="2025-05-06T12:48:21.634" v="4651" actId="20577"/>
          <ac:spMkLst>
            <pc:docMk/>
            <pc:sldMk cId="2489672372" sldId="415"/>
            <ac:spMk id="26" creationId="{946A756B-D4EE-5493-A9A8-B8C6D61EEC99}"/>
          </ac:spMkLst>
        </pc:spChg>
        <pc:graphicFrameChg chg="mod">
          <ac:chgData name="Robin Khalfa" userId="384e40ca-c472-4f57-9d1d-0e904a7a7a13" providerId="ADAL" clId="{CF2B50FE-FD0E-4145-9A2B-7450892A99C4}" dt="2025-05-06T12:47:50.943" v="4647" actId="1076"/>
          <ac:graphicFrameMkLst>
            <pc:docMk/>
            <pc:sldMk cId="2489672372" sldId="415"/>
            <ac:graphicFrameMk id="22" creationId="{CD8453BC-4971-B982-744D-9566840B7149}"/>
          </ac:graphicFrameMkLst>
        </pc:graphicFrameChg>
        <pc:graphicFrameChg chg="mod">
          <ac:chgData name="Robin Khalfa" userId="384e40ca-c472-4f57-9d1d-0e904a7a7a13" providerId="ADAL" clId="{CF2B50FE-FD0E-4145-9A2B-7450892A99C4}" dt="2025-05-06T12:47:57.232" v="4648" actId="1076"/>
          <ac:graphicFrameMkLst>
            <pc:docMk/>
            <pc:sldMk cId="2489672372" sldId="415"/>
            <ac:graphicFrameMk id="25" creationId="{CC2F3B78-304A-29FE-0B55-ADE30360E385}"/>
          </ac:graphicFrameMkLst>
        </pc:graphicFrameChg>
      </pc:sldChg>
      <pc:sldChg chg="addSp delSp modSp add mod delAnim modAnim">
        <pc:chgData name="Robin Khalfa" userId="384e40ca-c472-4f57-9d1d-0e904a7a7a13" providerId="ADAL" clId="{CF2B50FE-FD0E-4145-9A2B-7450892A99C4}" dt="2025-05-07T11:28:12.889" v="10775"/>
        <pc:sldMkLst>
          <pc:docMk/>
          <pc:sldMk cId="1258384619" sldId="416"/>
        </pc:sldMkLst>
        <pc:spChg chg="mod">
          <ac:chgData name="Robin Khalfa" userId="384e40ca-c472-4f57-9d1d-0e904a7a7a13" providerId="ADAL" clId="{CF2B50FE-FD0E-4145-9A2B-7450892A99C4}" dt="2025-05-07T11:28:12.889" v="10775"/>
          <ac:spMkLst>
            <pc:docMk/>
            <pc:sldMk cId="1258384619" sldId="416"/>
            <ac:spMk id="2" creationId="{352735B0-0021-82B7-E370-8A1639239340}"/>
          </ac:spMkLst>
        </pc:spChg>
        <pc:spChg chg="mod">
          <ac:chgData name="Robin Khalfa" userId="384e40ca-c472-4f57-9d1d-0e904a7a7a13" providerId="ADAL" clId="{CF2B50FE-FD0E-4145-9A2B-7450892A99C4}" dt="2025-05-06T12:56:35.991" v="5103" actId="20577"/>
          <ac:spMkLst>
            <pc:docMk/>
            <pc:sldMk cId="1258384619" sldId="416"/>
            <ac:spMk id="4" creationId="{F59D4AAC-120D-6AEC-4EEE-EC1D4DEE99A8}"/>
          </ac:spMkLst>
        </pc:spChg>
        <pc:picChg chg="add mod">
          <ac:chgData name="Robin Khalfa" userId="384e40ca-c472-4f57-9d1d-0e904a7a7a13" providerId="ADAL" clId="{CF2B50FE-FD0E-4145-9A2B-7450892A99C4}" dt="2025-05-06T12:56:41.480" v="5105" actId="1076"/>
          <ac:picMkLst>
            <pc:docMk/>
            <pc:sldMk cId="1258384619" sldId="416"/>
            <ac:picMk id="32" creationId="{3CD2043F-675F-7BA4-6744-8A8DD169B2D7}"/>
          </ac:picMkLst>
        </pc:picChg>
      </pc:sldChg>
      <pc:sldChg chg="addSp delSp modSp add mod">
        <pc:chgData name="Robin Khalfa" userId="384e40ca-c472-4f57-9d1d-0e904a7a7a13" providerId="ADAL" clId="{CF2B50FE-FD0E-4145-9A2B-7450892A99C4}" dt="2025-05-13T20:54:23.175" v="12522" actId="20577"/>
        <pc:sldMkLst>
          <pc:docMk/>
          <pc:sldMk cId="1481875212" sldId="417"/>
        </pc:sldMkLst>
        <pc:spChg chg="mod">
          <ac:chgData name="Robin Khalfa" userId="384e40ca-c472-4f57-9d1d-0e904a7a7a13" providerId="ADAL" clId="{CF2B50FE-FD0E-4145-9A2B-7450892A99C4}" dt="2025-05-07T11:28:15.928" v="10776"/>
          <ac:spMkLst>
            <pc:docMk/>
            <pc:sldMk cId="1481875212" sldId="417"/>
            <ac:spMk id="2" creationId="{52280295-654A-7DFF-9148-E8F84D7C3F57}"/>
          </ac:spMkLst>
        </pc:spChg>
        <pc:spChg chg="mod">
          <ac:chgData name="Robin Khalfa" userId="384e40ca-c472-4f57-9d1d-0e904a7a7a13" providerId="ADAL" clId="{CF2B50FE-FD0E-4145-9A2B-7450892A99C4}" dt="2025-05-06T12:57:41.223" v="5128" actId="20577"/>
          <ac:spMkLst>
            <pc:docMk/>
            <pc:sldMk cId="1481875212" sldId="417"/>
            <ac:spMk id="3" creationId="{4AE82757-DD26-EEB1-CA5D-930E1C36DB9A}"/>
          </ac:spMkLst>
        </pc:spChg>
        <pc:spChg chg="mod">
          <ac:chgData name="Robin Khalfa" userId="384e40ca-c472-4f57-9d1d-0e904a7a7a13" providerId="ADAL" clId="{CF2B50FE-FD0E-4145-9A2B-7450892A99C4}" dt="2025-05-13T20:54:23.175" v="12522" actId="20577"/>
          <ac:spMkLst>
            <pc:docMk/>
            <pc:sldMk cId="1481875212" sldId="417"/>
            <ac:spMk id="4" creationId="{599B1F1F-8D3A-49B7-7DFB-C8331B6C92A6}"/>
          </ac:spMkLst>
        </pc:spChg>
      </pc:sldChg>
      <pc:sldChg chg="addSp modSp add mod">
        <pc:chgData name="Robin Khalfa" userId="384e40ca-c472-4f57-9d1d-0e904a7a7a13" providerId="ADAL" clId="{CF2B50FE-FD0E-4145-9A2B-7450892A99C4}" dt="2025-05-07T11:28:19.502" v="10777"/>
        <pc:sldMkLst>
          <pc:docMk/>
          <pc:sldMk cId="3660517406" sldId="418"/>
        </pc:sldMkLst>
        <pc:spChg chg="mod">
          <ac:chgData name="Robin Khalfa" userId="384e40ca-c472-4f57-9d1d-0e904a7a7a13" providerId="ADAL" clId="{CF2B50FE-FD0E-4145-9A2B-7450892A99C4}" dt="2025-05-07T11:28:19.502" v="10777"/>
          <ac:spMkLst>
            <pc:docMk/>
            <pc:sldMk cId="3660517406" sldId="418"/>
            <ac:spMk id="2" creationId="{8083EBA2-8090-635F-B32F-BFD01356E93A}"/>
          </ac:spMkLst>
        </pc:spChg>
        <pc:spChg chg="mod">
          <ac:chgData name="Robin Khalfa" userId="384e40ca-c472-4f57-9d1d-0e904a7a7a13" providerId="ADAL" clId="{CF2B50FE-FD0E-4145-9A2B-7450892A99C4}" dt="2025-05-06T14:32:19.272" v="5648" actId="20577"/>
          <ac:spMkLst>
            <pc:docMk/>
            <pc:sldMk cId="3660517406" sldId="418"/>
            <ac:spMk id="3" creationId="{3E5C3829-4985-F0E3-EA3F-47834772FC95}"/>
          </ac:spMkLst>
        </pc:spChg>
        <pc:spChg chg="mod">
          <ac:chgData name="Robin Khalfa" userId="384e40ca-c472-4f57-9d1d-0e904a7a7a13" providerId="ADAL" clId="{CF2B50FE-FD0E-4145-9A2B-7450892A99C4}" dt="2025-05-06T14:51:45.733" v="5901" actId="20577"/>
          <ac:spMkLst>
            <pc:docMk/>
            <pc:sldMk cId="3660517406" sldId="418"/>
            <ac:spMk id="4" creationId="{3B270045-D42E-B70C-3004-AE4CC8DCCF64}"/>
          </ac:spMkLst>
        </pc:spChg>
        <pc:picChg chg="add mod">
          <ac:chgData name="Robin Khalfa" userId="384e40ca-c472-4f57-9d1d-0e904a7a7a13" providerId="ADAL" clId="{CF2B50FE-FD0E-4145-9A2B-7450892A99C4}" dt="2025-05-06T14:52:27.956" v="5910" actId="1076"/>
          <ac:picMkLst>
            <pc:docMk/>
            <pc:sldMk cId="3660517406" sldId="418"/>
            <ac:picMk id="6" creationId="{A27477A1-63D1-66D1-40D0-3BAE572656F4}"/>
          </ac:picMkLst>
        </pc:picChg>
        <pc:picChg chg="add mod">
          <ac:chgData name="Robin Khalfa" userId="384e40ca-c472-4f57-9d1d-0e904a7a7a13" providerId="ADAL" clId="{CF2B50FE-FD0E-4145-9A2B-7450892A99C4}" dt="2025-05-06T14:52:31.437" v="5911" actId="1076"/>
          <ac:picMkLst>
            <pc:docMk/>
            <pc:sldMk cId="3660517406" sldId="418"/>
            <ac:picMk id="8" creationId="{DF75FDE3-F6E7-412D-FF15-A8A0011F4B16}"/>
          </ac:picMkLst>
        </pc:picChg>
        <pc:picChg chg="add mod">
          <ac:chgData name="Robin Khalfa" userId="384e40ca-c472-4f57-9d1d-0e904a7a7a13" providerId="ADAL" clId="{CF2B50FE-FD0E-4145-9A2B-7450892A99C4}" dt="2025-05-06T14:53:07.790" v="5913" actId="1076"/>
          <ac:picMkLst>
            <pc:docMk/>
            <pc:sldMk cId="3660517406" sldId="418"/>
            <ac:picMk id="10" creationId="{A4E89669-213B-F1D6-CDF1-3A1735F17AF0}"/>
          </ac:picMkLst>
        </pc:picChg>
        <pc:picChg chg="add mod">
          <ac:chgData name="Robin Khalfa" userId="384e40ca-c472-4f57-9d1d-0e904a7a7a13" providerId="ADAL" clId="{CF2B50FE-FD0E-4145-9A2B-7450892A99C4}" dt="2025-05-06T14:53:35.138" v="5919" actId="1076"/>
          <ac:picMkLst>
            <pc:docMk/>
            <pc:sldMk cId="3660517406" sldId="418"/>
            <ac:picMk id="12" creationId="{7F7DEEF0-29E4-59C3-74A8-5EDA4E254344}"/>
          </ac:picMkLst>
        </pc:picChg>
      </pc:sldChg>
      <pc:sldChg chg="addSp delSp modSp add mod">
        <pc:chgData name="Robin Khalfa" userId="384e40ca-c472-4f57-9d1d-0e904a7a7a13" providerId="ADAL" clId="{CF2B50FE-FD0E-4145-9A2B-7450892A99C4}" dt="2025-05-07T11:28:23.536" v="10778"/>
        <pc:sldMkLst>
          <pc:docMk/>
          <pc:sldMk cId="109263725" sldId="419"/>
        </pc:sldMkLst>
        <pc:spChg chg="mod">
          <ac:chgData name="Robin Khalfa" userId="384e40ca-c472-4f57-9d1d-0e904a7a7a13" providerId="ADAL" clId="{CF2B50FE-FD0E-4145-9A2B-7450892A99C4}" dt="2025-05-07T11:28:23.536" v="10778"/>
          <ac:spMkLst>
            <pc:docMk/>
            <pc:sldMk cId="109263725" sldId="419"/>
            <ac:spMk id="2" creationId="{E28E6B11-C713-592E-D512-F39A0393D2B5}"/>
          </ac:spMkLst>
        </pc:spChg>
        <pc:spChg chg="mod">
          <ac:chgData name="Robin Khalfa" userId="384e40ca-c472-4f57-9d1d-0e904a7a7a13" providerId="ADAL" clId="{CF2B50FE-FD0E-4145-9A2B-7450892A99C4}" dt="2025-05-06T14:53:46.310" v="5929" actId="20577"/>
          <ac:spMkLst>
            <pc:docMk/>
            <pc:sldMk cId="109263725" sldId="419"/>
            <ac:spMk id="3" creationId="{AD0EA9EF-2BB1-0DB3-A7F8-289DD5E32D10}"/>
          </ac:spMkLst>
        </pc:spChg>
        <pc:spChg chg="mod">
          <ac:chgData name="Robin Khalfa" userId="384e40ca-c472-4f57-9d1d-0e904a7a7a13" providerId="ADAL" clId="{CF2B50FE-FD0E-4145-9A2B-7450892A99C4}" dt="2025-05-06T14:54:37.081" v="6060" actId="20577"/>
          <ac:spMkLst>
            <pc:docMk/>
            <pc:sldMk cId="109263725" sldId="419"/>
            <ac:spMk id="4" creationId="{D04C291A-FE43-7907-4E4C-8B5A5090EE85}"/>
          </ac:spMkLst>
        </pc:spChg>
        <pc:picChg chg="add mod">
          <ac:chgData name="Robin Khalfa" userId="384e40ca-c472-4f57-9d1d-0e904a7a7a13" providerId="ADAL" clId="{CF2B50FE-FD0E-4145-9A2B-7450892A99C4}" dt="2025-05-06T14:55:04.829" v="6067" actId="1076"/>
          <ac:picMkLst>
            <pc:docMk/>
            <pc:sldMk cId="109263725" sldId="419"/>
            <ac:picMk id="7" creationId="{C728B3F2-883F-422F-3515-1C6D92A04F50}"/>
          </ac:picMkLst>
        </pc:picChg>
        <pc:picChg chg="add mod">
          <ac:chgData name="Robin Khalfa" userId="384e40ca-c472-4f57-9d1d-0e904a7a7a13" providerId="ADAL" clId="{CF2B50FE-FD0E-4145-9A2B-7450892A99C4}" dt="2025-05-06T14:55:58.208" v="6074" actId="1076"/>
          <ac:picMkLst>
            <pc:docMk/>
            <pc:sldMk cId="109263725" sldId="419"/>
            <ac:picMk id="11" creationId="{0BD9904F-5EE5-6A70-8758-E0DC07BE1A02}"/>
          </ac:picMkLst>
        </pc:picChg>
      </pc:sldChg>
      <pc:sldChg chg="addSp delSp modSp add mod">
        <pc:chgData name="Robin Khalfa" userId="384e40ca-c472-4f57-9d1d-0e904a7a7a13" providerId="ADAL" clId="{CF2B50FE-FD0E-4145-9A2B-7450892A99C4}" dt="2025-05-07T11:28:26.594" v="10779"/>
        <pc:sldMkLst>
          <pc:docMk/>
          <pc:sldMk cId="2512725976" sldId="420"/>
        </pc:sldMkLst>
        <pc:spChg chg="mod">
          <ac:chgData name="Robin Khalfa" userId="384e40ca-c472-4f57-9d1d-0e904a7a7a13" providerId="ADAL" clId="{CF2B50FE-FD0E-4145-9A2B-7450892A99C4}" dt="2025-05-07T11:28:26.594" v="10779"/>
          <ac:spMkLst>
            <pc:docMk/>
            <pc:sldMk cId="2512725976" sldId="420"/>
            <ac:spMk id="2" creationId="{527291B2-E624-D24F-101A-8110612A8604}"/>
          </ac:spMkLst>
        </pc:spChg>
        <pc:spChg chg="mod">
          <ac:chgData name="Robin Khalfa" userId="384e40ca-c472-4f57-9d1d-0e904a7a7a13" providerId="ADAL" clId="{CF2B50FE-FD0E-4145-9A2B-7450892A99C4}" dt="2025-05-06T14:56:17.565" v="6086" actId="20577"/>
          <ac:spMkLst>
            <pc:docMk/>
            <pc:sldMk cId="2512725976" sldId="420"/>
            <ac:spMk id="3" creationId="{9069BB85-A513-33AF-3DC1-80D6267D961D}"/>
          </ac:spMkLst>
        </pc:spChg>
        <pc:spChg chg="mod">
          <ac:chgData name="Robin Khalfa" userId="384e40ca-c472-4f57-9d1d-0e904a7a7a13" providerId="ADAL" clId="{CF2B50FE-FD0E-4145-9A2B-7450892A99C4}" dt="2025-05-06T15:00:24.816" v="6347" actId="14100"/>
          <ac:spMkLst>
            <pc:docMk/>
            <pc:sldMk cId="2512725976" sldId="420"/>
            <ac:spMk id="4" creationId="{3F4A0A7C-9C52-97F6-6A0C-801D01DA2A0D}"/>
          </ac:spMkLst>
        </pc:spChg>
        <pc:picChg chg="add mod">
          <ac:chgData name="Robin Khalfa" userId="384e40ca-c472-4f57-9d1d-0e904a7a7a13" providerId="ADAL" clId="{CF2B50FE-FD0E-4145-9A2B-7450892A99C4}" dt="2025-05-06T19:20:35.192" v="7296" actId="1076"/>
          <ac:picMkLst>
            <pc:docMk/>
            <pc:sldMk cId="2512725976" sldId="420"/>
            <ac:picMk id="6" creationId="{F7CCA835-67F9-F8A8-E257-9A241E465175}"/>
          </ac:picMkLst>
        </pc:picChg>
        <pc:picChg chg="add mod modCrop">
          <ac:chgData name="Robin Khalfa" userId="384e40ca-c472-4f57-9d1d-0e904a7a7a13" providerId="ADAL" clId="{CF2B50FE-FD0E-4145-9A2B-7450892A99C4}" dt="2025-05-06T15:00:28.986" v="6348" actId="1076"/>
          <ac:picMkLst>
            <pc:docMk/>
            <pc:sldMk cId="2512725976" sldId="420"/>
            <ac:picMk id="8" creationId="{255F971C-DAFD-407D-0ADA-EF3AB92E4746}"/>
          </ac:picMkLst>
        </pc:picChg>
        <pc:picChg chg="add mod">
          <ac:chgData name="Robin Khalfa" userId="384e40ca-c472-4f57-9d1d-0e904a7a7a13" providerId="ADAL" clId="{CF2B50FE-FD0E-4145-9A2B-7450892A99C4}" dt="2025-05-06T15:00:33.123" v="6350" actId="1076"/>
          <ac:picMkLst>
            <pc:docMk/>
            <pc:sldMk cId="2512725976" sldId="420"/>
            <ac:picMk id="10" creationId="{2DF144BB-6F56-285E-34BE-CB310399E381}"/>
          </ac:picMkLst>
        </pc:picChg>
      </pc:sldChg>
      <pc:sldChg chg="addSp delSp modSp add mod modNotesTx">
        <pc:chgData name="Robin Khalfa" userId="384e40ca-c472-4f57-9d1d-0e904a7a7a13" providerId="ADAL" clId="{CF2B50FE-FD0E-4145-9A2B-7450892A99C4}" dt="2025-05-07T11:28:33.254" v="10780"/>
        <pc:sldMkLst>
          <pc:docMk/>
          <pc:sldMk cId="2008844927" sldId="421"/>
        </pc:sldMkLst>
        <pc:spChg chg="mod">
          <ac:chgData name="Robin Khalfa" userId="384e40ca-c472-4f57-9d1d-0e904a7a7a13" providerId="ADAL" clId="{CF2B50FE-FD0E-4145-9A2B-7450892A99C4}" dt="2025-05-07T11:28:33.254" v="10780"/>
          <ac:spMkLst>
            <pc:docMk/>
            <pc:sldMk cId="2008844927" sldId="421"/>
            <ac:spMk id="2" creationId="{7DEF21AB-2E51-6F6C-241B-C3FDD80C30B6}"/>
          </ac:spMkLst>
        </pc:spChg>
        <pc:spChg chg="mod">
          <ac:chgData name="Robin Khalfa" userId="384e40ca-c472-4f57-9d1d-0e904a7a7a13" providerId="ADAL" clId="{CF2B50FE-FD0E-4145-9A2B-7450892A99C4}" dt="2025-05-06T15:01:13.723" v="6379" actId="20577"/>
          <ac:spMkLst>
            <pc:docMk/>
            <pc:sldMk cId="2008844927" sldId="421"/>
            <ac:spMk id="3" creationId="{68AB1449-6C05-0F74-BFEA-D8218EE2DB82}"/>
          </ac:spMkLst>
        </pc:spChg>
        <pc:spChg chg="mod">
          <ac:chgData name="Robin Khalfa" userId="384e40ca-c472-4f57-9d1d-0e904a7a7a13" providerId="ADAL" clId="{CF2B50FE-FD0E-4145-9A2B-7450892A99C4}" dt="2025-05-06T15:08:44.381" v="6661" actId="20577"/>
          <ac:spMkLst>
            <pc:docMk/>
            <pc:sldMk cId="2008844927" sldId="421"/>
            <ac:spMk id="4" creationId="{4C34517D-BE98-E243-301A-3F98A00A124E}"/>
          </ac:spMkLst>
        </pc:spChg>
        <pc:picChg chg="add mod">
          <ac:chgData name="Robin Khalfa" userId="384e40ca-c472-4f57-9d1d-0e904a7a7a13" providerId="ADAL" clId="{CF2B50FE-FD0E-4145-9A2B-7450892A99C4}" dt="2025-05-06T15:06:25.296" v="6454" actId="962"/>
          <ac:picMkLst>
            <pc:docMk/>
            <pc:sldMk cId="2008844927" sldId="421"/>
            <ac:picMk id="7" creationId="{0EB3E4BB-9DE7-E832-CED3-D3B6C1C81AAB}"/>
          </ac:picMkLst>
        </pc:picChg>
        <pc:picChg chg="add mod">
          <ac:chgData name="Robin Khalfa" userId="384e40ca-c472-4f57-9d1d-0e904a7a7a13" providerId="ADAL" clId="{CF2B50FE-FD0E-4145-9A2B-7450892A99C4}" dt="2025-05-06T15:07:18.138" v="6457" actId="1076"/>
          <ac:picMkLst>
            <pc:docMk/>
            <pc:sldMk cId="2008844927" sldId="421"/>
            <ac:picMk id="11" creationId="{3B00A940-AAC2-4562-CB80-0479CEDA90D5}"/>
          </ac:picMkLst>
        </pc:picChg>
        <pc:picChg chg="add mod">
          <ac:chgData name="Robin Khalfa" userId="384e40ca-c472-4f57-9d1d-0e904a7a7a13" providerId="ADAL" clId="{CF2B50FE-FD0E-4145-9A2B-7450892A99C4}" dt="2025-05-06T15:09:13.051" v="6670" actId="1076"/>
          <ac:picMkLst>
            <pc:docMk/>
            <pc:sldMk cId="2008844927" sldId="421"/>
            <ac:picMk id="13" creationId="{AFB3B451-CBEB-0BDC-150F-7154CEBF1B49}"/>
          </ac:picMkLst>
        </pc:picChg>
      </pc:sldChg>
      <pc:sldChg chg="addSp delSp modSp add del mod modNotesTx">
        <pc:chgData name="Robin Khalfa" userId="384e40ca-c472-4f57-9d1d-0e904a7a7a13" providerId="ADAL" clId="{CF2B50FE-FD0E-4145-9A2B-7450892A99C4}" dt="2025-05-07T11:28:36.405" v="10781"/>
        <pc:sldMkLst>
          <pc:docMk/>
          <pc:sldMk cId="138595060" sldId="422"/>
        </pc:sldMkLst>
        <pc:spChg chg="mod">
          <ac:chgData name="Robin Khalfa" userId="384e40ca-c472-4f57-9d1d-0e904a7a7a13" providerId="ADAL" clId="{CF2B50FE-FD0E-4145-9A2B-7450892A99C4}" dt="2025-05-07T11:28:36.405" v="10781"/>
          <ac:spMkLst>
            <pc:docMk/>
            <pc:sldMk cId="138595060" sldId="422"/>
            <ac:spMk id="2" creationId="{1D32A3B8-7204-DD3E-20B1-D820775D9B5F}"/>
          </ac:spMkLst>
        </pc:spChg>
        <pc:spChg chg="mod">
          <ac:chgData name="Robin Khalfa" userId="384e40ca-c472-4f57-9d1d-0e904a7a7a13" providerId="ADAL" clId="{CF2B50FE-FD0E-4145-9A2B-7450892A99C4}" dt="2025-05-06T15:14:05.408" v="6689" actId="20577"/>
          <ac:spMkLst>
            <pc:docMk/>
            <pc:sldMk cId="138595060" sldId="422"/>
            <ac:spMk id="3" creationId="{811E972E-EBB9-2AE5-57DB-08B8AC86124D}"/>
          </ac:spMkLst>
        </pc:spChg>
        <pc:spChg chg="mod">
          <ac:chgData name="Robin Khalfa" userId="384e40ca-c472-4f57-9d1d-0e904a7a7a13" providerId="ADAL" clId="{CF2B50FE-FD0E-4145-9A2B-7450892A99C4}" dt="2025-05-06T18:53:19.072" v="6846" actId="5793"/>
          <ac:spMkLst>
            <pc:docMk/>
            <pc:sldMk cId="138595060" sldId="422"/>
            <ac:spMk id="4" creationId="{FF951C4C-CD6B-8616-75CB-2EA28838847D}"/>
          </ac:spMkLst>
        </pc:spChg>
        <pc:picChg chg="add mod">
          <ac:chgData name="Robin Khalfa" userId="384e40ca-c472-4f57-9d1d-0e904a7a7a13" providerId="ADAL" clId="{CF2B50FE-FD0E-4145-9A2B-7450892A99C4}" dt="2025-05-06T15:16:10.004" v="6823" actId="1076"/>
          <ac:picMkLst>
            <pc:docMk/>
            <pc:sldMk cId="138595060" sldId="422"/>
            <ac:picMk id="5" creationId="{619A8825-F46B-BAC8-AB55-0A46C81B0064}"/>
          </ac:picMkLst>
        </pc:picChg>
      </pc:sldChg>
      <pc:sldChg chg="delSp modSp add del mod">
        <pc:chgData name="Robin Khalfa" userId="384e40ca-c472-4f57-9d1d-0e904a7a7a13" providerId="ADAL" clId="{CF2B50FE-FD0E-4145-9A2B-7450892A99C4}" dt="2025-05-06T19:18:23.517" v="7208" actId="313"/>
        <pc:sldMkLst>
          <pc:docMk/>
          <pc:sldMk cId="302945616" sldId="423"/>
        </pc:sldMkLst>
        <pc:spChg chg="mod">
          <ac:chgData name="Robin Khalfa" userId="384e40ca-c472-4f57-9d1d-0e904a7a7a13" providerId="ADAL" clId="{CF2B50FE-FD0E-4145-9A2B-7450892A99C4}" dt="2025-05-06T19:13:48.268" v="6883" actId="20577"/>
          <ac:spMkLst>
            <pc:docMk/>
            <pc:sldMk cId="302945616" sldId="423"/>
            <ac:spMk id="2" creationId="{3B2AF6E1-7E1D-9EC5-F7C6-EA6DCE2DDE53}"/>
          </ac:spMkLst>
        </pc:spChg>
        <pc:spChg chg="mod">
          <ac:chgData name="Robin Khalfa" userId="384e40ca-c472-4f57-9d1d-0e904a7a7a13" providerId="ADAL" clId="{CF2B50FE-FD0E-4145-9A2B-7450892A99C4}" dt="2025-05-06T19:16:03.347" v="6917" actId="20577"/>
          <ac:spMkLst>
            <pc:docMk/>
            <pc:sldMk cId="302945616" sldId="423"/>
            <ac:spMk id="3" creationId="{F294407A-DFEE-C9E6-AB5B-A141110AF614}"/>
          </ac:spMkLst>
        </pc:spChg>
        <pc:spChg chg="mod">
          <ac:chgData name="Robin Khalfa" userId="384e40ca-c472-4f57-9d1d-0e904a7a7a13" providerId="ADAL" clId="{CF2B50FE-FD0E-4145-9A2B-7450892A99C4}" dt="2025-05-06T19:18:23.517" v="7208" actId="313"/>
          <ac:spMkLst>
            <pc:docMk/>
            <pc:sldMk cId="302945616" sldId="423"/>
            <ac:spMk id="4" creationId="{0ADAC78F-BEFA-0006-CC1B-C452153274DE}"/>
          </ac:spMkLst>
        </pc:spChg>
      </pc:sldChg>
      <pc:sldChg chg="modSp add mod">
        <pc:chgData name="Robin Khalfa" userId="384e40ca-c472-4f57-9d1d-0e904a7a7a13" providerId="ADAL" clId="{CF2B50FE-FD0E-4145-9A2B-7450892A99C4}" dt="2025-05-06T19:23:33.926" v="7793" actId="404"/>
        <pc:sldMkLst>
          <pc:docMk/>
          <pc:sldMk cId="1570892668" sldId="424"/>
        </pc:sldMkLst>
        <pc:spChg chg="mod">
          <ac:chgData name="Robin Khalfa" userId="384e40ca-c472-4f57-9d1d-0e904a7a7a13" providerId="ADAL" clId="{CF2B50FE-FD0E-4145-9A2B-7450892A99C4}" dt="2025-05-06T19:23:33.926" v="7793" actId="404"/>
          <ac:spMkLst>
            <pc:docMk/>
            <pc:sldMk cId="1570892668" sldId="424"/>
            <ac:spMk id="4" creationId="{E46574DF-8712-4CE0-E8D0-36C75A47B8C2}"/>
          </ac:spMkLst>
        </pc:spChg>
      </pc:sldChg>
      <pc:sldChg chg="addSp modSp add mod">
        <pc:chgData name="Robin Khalfa" userId="384e40ca-c472-4f57-9d1d-0e904a7a7a13" providerId="ADAL" clId="{CF2B50FE-FD0E-4145-9A2B-7450892A99C4}" dt="2025-05-06T19:37:36.876" v="8260" actId="1076"/>
        <pc:sldMkLst>
          <pc:docMk/>
          <pc:sldMk cId="2610945945" sldId="425"/>
        </pc:sldMkLst>
        <pc:spChg chg="mod">
          <ac:chgData name="Robin Khalfa" userId="384e40ca-c472-4f57-9d1d-0e904a7a7a13" providerId="ADAL" clId="{CF2B50FE-FD0E-4145-9A2B-7450892A99C4}" dt="2025-05-06T19:37:01.596" v="8258" actId="20577"/>
          <ac:spMkLst>
            <pc:docMk/>
            <pc:sldMk cId="2610945945" sldId="425"/>
            <ac:spMk id="4" creationId="{A06FEC8D-6FBA-BC14-5801-295B26AA4934}"/>
          </ac:spMkLst>
        </pc:spChg>
        <pc:spChg chg="add mod">
          <ac:chgData name="Robin Khalfa" userId="384e40ca-c472-4f57-9d1d-0e904a7a7a13" providerId="ADAL" clId="{CF2B50FE-FD0E-4145-9A2B-7450892A99C4}" dt="2025-05-06T19:37:36.876" v="8260" actId="1076"/>
          <ac:spMkLst>
            <pc:docMk/>
            <pc:sldMk cId="2610945945" sldId="425"/>
            <ac:spMk id="5" creationId="{FC5DE067-6B02-0B10-C348-1581815DEAD8}"/>
          </ac:spMkLst>
        </pc:spChg>
        <pc:spChg chg="add mod">
          <ac:chgData name="Robin Khalfa" userId="384e40ca-c472-4f57-9d1d-0e904a7a7a13" providerId="ADAL" clId="{CF2B50FE-FD0E-4145-9A2B-7450892A99C4}" dt="2025-05-06T19:37:36.876" v="8260" actId="1076"/>
          <ac:spMkLst>
            <pc:docMk/>
            <pc:sldMk cId="2610945945" sldId="425"/>
            <ac:spMk id="6" creationId="{BB2B2274-B663-358D-D6A2-3E46CA906D99}"/>
          </ac:spMkLst>
        </pc:spChg>
        <pc:spChg chg="add mod">
          <ac:chgData name="Robin Khalfa" userId="384e40ca-c472-4f57-9d1d-0e904a7a7a13" providerId="ADAL" clId="{CF2B50FE-FD0E-4145-9A2B-7450892A99C4}" dt="2025-05-06T19:37:36.876" v="8260" actId="1076"/>
          <ac:spMkLst>
            <pc:docMk/>
            <pc:sldMk cId="2610945945" sldId="425"/>
            <ac:spMk id="8" creationId="{1E4DA10B-B748-EBBB-051E-18167B64AAF0}"/>
          </ac:spMkLst>
        </pc:spChg>
        <pc:cxnChg chg="add mod">
          <ac:chgData name="Robin Khalfa" userId="384e40ca-c472-4f57-9d1d-0e904a7a7a13" providerId="ADAL" clId="{CF2B50FE-FD0E-4145-9A2B-7450892A99C4}" dt="2025-05-06T19:37:36.876" v="8260" actId="1076"/>
          <ac:cxnSpMkLst>
            <pc:docMk/>
            <pc:sldMk cId="2610945945" sldId="425"/>
            <ac:cxnSpMk id="7" creationId="{F3EAC73F-DC33-BBC9-2EDB-6B545994690A}"/>
          </ac:cxnSpMkLst>
        </pc:cxnChg>
        <pc:cxnChg chg="add mod">
          <ac:chgData name="Robin Khalfa" userId="384e40ca-c472-4f57-9d1d-0e904a7a7a13" providerId="ADAL" clId="{CF2B50FE-FD0E-4145-9A2B-7450892A99C4}" dt="2025-05-06T19:37:36.876" v="8260" actId="1076"/>
          <ac:cxnSpMkLst>
            <pc:docMk/>
            <pc:sldMk cId="2610945945" sldId="425"/>
            <ac:cxnSpMk id="9" creationId="{0DCEA6E9-5B49-41C1-3119-63CC33F21ED3}"/>
          </ac:cxnSpMkLst>
        </pc:cxnChg>
        <pc:cxnChg chg="add mod">
          <ac:chgData name="Robin Khalfa" userId="384e40ca-c472-4f57-9d1d-0e904a7a7a13" providerId="ADAL" clId="{CF2B50FE-FD0E-4145-9A2B-7450892A99C4}" dt="2025-05-06T19:37:36.876" v="8260" actId="1076"/>
          <ac:cxnSpMkLst>
            <pc:docMk/>
            <pc:sldMk cId="2610945945" sldId="425"/>
            <ac:cxnSpMk id="10" creationId="{9447BDF1-5AC4-53DA-8A6E-592EADFE4988}"/>
          </ac:cxnSpMkLst>
        </pc:cxnChg>
      </pc:sldChg>
      <pc:sldChg chg="addSp delSp modSp add mod modNotesTx">
        <pc:chgData name="Robin Khalfa" userId="384e40ca-c472-4f57-9d1d-0e904a7a7a13" providerId="ADAL" clId="{CF2B50FE-FD0E-4145-9A2B-7450892A99C4}" dt="2025-05-06T19:54:19.273" v="8492" actId="478"/>
        <pc:sldMkLst>
          <pc:docMk/>
          <pc:sldMk cId="1862646332" sldId="426"/>
        </pc:sldMkLst>
        <pc:spChg chg="mod">
          <ac:chgData name="Robin Khalfa" userId="384e40ca-c472-4f57-9d1d-0e904a7a7a13" providerId="ADAL" clId="{CF2B50FE-FD0E-4145-9A2B-7450892A99C4}" dt="2025-05-06T19:50:44.454" v="8439" actId="20577"/>
          <ac:spMkLst>
            <pc:docMk/>
            <pc:sldMk cId="1862646332" sldId="426"/>
            <ac:spMk id="4" creationId="{9E2BE3F1-BBA4-6832-6313-92655AF973D7}"/>
          </ac:spMkLst>
        </pc:spChg>
        <pc:picChg chg="add mod">
          <ac:chgData name="Robin Khalfa" userId="384e40ca-c472-4f57-9d1d-0e904a7a7a13" providerId="ADAL" clId="{CF2B50FE-FD0E-4145-9A2B-7450892A99C4}" dt="2025-05-06T19:53:45.494" v="8488" actId="1076"/>
          <ac:picMkLst>
            <pc:docMk/>
            <pc:sldMk cId="1862646332" sldId="426"/>
            <ac:picMk id="33" creationId="{F9DCAD25-2FA0-18F6-6F59-BA605416376D}"/>
          </ac:picMkLst>
        </pc:picChg>
        <pc:picChg chg="add mod">
          <ac:chgData name="Robin Khalfa" userId="384e40ca-c472-4f57-9d1d-0e904a7a7a13" providerId="ADAL" clId="{CF2B50FE-FD0E-4145-9A2B-7450892A99C4}" dt="2025-05-06T19:53:48.412" v="8489" actId="1076"/>
          <ac:picMkLst>
            <pc:docMk/>
            <pc:sldMk cId="1862646332" sldId="426"/>
            <ac:picMk id="60" creationId="{3477D29D-7C6C-D6C2-BE0C-076EB4B792A1}"/>
          </ac:picMkLst>
        </pc:picChg>
      </pc:sldChg>
      <pc:sldChg chg="addSp delSp modSp add mod">
        <pc:chgData name="Robin Khalfa" userId="384e40ca-c472-4f57-9d1d-0e904a7a7a13" providerId="ADAL" clId="{CF2B50FE-FD0E-4145-9A2B-7450892A99C4}" dt="2025-05-06T20:26:46.120" v="8802" actId="313"/>
        <pc:sldMkLst>
          <pc:docMk/>
          <pc:sldMk cId="3242400777" sldId="427"/>
        </pc:sldMkLst>
        <pc:spChg chg="mod">
          <ac:chgData name="Robin Khalfa" userId="384e40ca-c472-4f57-9d1d-0e904a7a7a13" providerId="ADAL" clId="{CF2B50FE-FD0E-4145-9A2B-7450892A99C4}" dt="2025-05-06T20:26:46.120" v="8802" actId="313"/>
          <ac:spMkLst>
            <pc:docMk/>
            <pc:sldMk cId="3242400777" sldId="427"/>
            <ac:spMk id="4" creationId="{EA355852-9019-54EB-89D0-3FEE2D9ABD42}"/>
          </ac:spMkLst>
        </pc:spChg>
        <pc:picChg chg="mod">
          <ac:chgData name="Robin Khalfa" userId="384e40ca-c472-4f57-9d1d-0e904a7a7a13" providerId="ADAL" clId="{CF2B50FE-FD0E-4145-9A2B-7450892A99C4}" dt="2025-05-06T19:58:48.454" v="8797" actId="1076"/>
          <ac:picMkLst>
            <pc:docMk/>
            <pc:sldMk cId="3242400777" sldId="427"/>
            <ac:picMk id="62" creationId="{362A36EB-AD0C-7F0C-178B-C23A31117C6E}"/>
          </ac:picMkLst>
        </pc:picChg>
      </pc:sldChg>
      <pc:sldChg chg="addSp delSp modSp add mod modNotesTx">
        <pc:chgData name="Robin Khalfa" userId="384e40ca-c472-4f57-9d1d-0e904a7a7a13" providerId="ADAL" clId="{CF2B50FE-FD0E-4145-9A2B-7450892A99C4}" dt="2025-05-16T07:19:07.078" v="12529" actId="20577"/>
        <pc:sldMkLst>
          <pc:docMk/>
          <pc:sldMk cId="2288295822" sldId="428"/>
        </pc:sldMkLst>
        <pc:spChg chg="mod">
          <ac:chgData name="Robin Khalfa" userId="384e40ca-c472-4f57-9d1d-0e904a7a7a13" providerId="ADAL" clId="{CF2B50FE-FD0E-4145-9A2B-7450892A99C4}" dt="2025-05-16T07:19:07.078" v="12529" actId="20577"/>
          <ac:spMkLst>
            <pc:docMk/>
            <pc:sldMk cId="2288295822" sldId="428"/>
            <ac:spMk id="4" creationId="{0EE3F095-4B31-1ACC-3C92-220113E7EEFF}"/>
          </ac:spMkLst>
        </pc:spChg>
      </pc:sldChg>
      <pc:sldChg chg="addSp delSp modSp add mod">
        <pc:chgData name="Robin Khalfa" userId="384e40ca-c472-4f57-9d1d-0e904a7a7a13" providerId="ADAL" clId="{CF2B50FE-FD0E-4145-9A2B-7450892A99C4}" dt="2025-05-07T09:03:59.599" v="9277" actId="1076"/>
        <pc:sldMkLst>
          <pc:docMk/>
          <pc:sldMk cId="376825922" sldId="429"/>
        </pc:sldMkLst>
        <pc:spChg chg="mod">
          <ac:chgData name="Robin Khalfa" userId="384e40ca-c472-4f57-9d1d-0e904a7a7a13" providerId="ADAL" clId="{CF2B50FE-FD0E-4145-9A2B-7450892A99C4}" dt="2025-05-07T09:03:59.599" v="9277" actId="1076"/>
          <ac:spMkLst>
            <pc:docMk/>
            <pc:sldMk cId="376825922" sldId="429"/>
            <ac:spMk id="4" creationId="{3368C090-A261-4C54-E47B-2F5C62FFE666}"/>
          </ac:spMkLst>
        </pc:spChg>
        <pc:spChg chg="add mod">
          <ac:chgData name="Robin Khalfa" userId="384e40ca-c472-4f57-9d1d-0e904a7a7a13" providerId="ADAL" clId="{CF2B50FE-FD0E-4145-9A2B-7450892A99C4}" dt="2025-05-07T09:00:04.897" v="9185" actId="208"/>
          <ac:spMkLst>
            <pc:docMk/>
            <pc:sldMk cId="376825922" sldId="429"/>
            <ac:spMk id="5" creationId="{A4D90DC8-3A0B-054E-7353-07B51AE978BF}"/>
          </ac:spMkLst>
        </pc:spChg>
        <pc:spChg chg="mod">
          <ac:chgData name="Robin Khalfa" userId="384e40ca-c472-4f57-9d1d-0e904a7a7a13" providerId="ADAL" clId="{CF2B50FE-FD0E-4145-9A2B-7450892A99C4}" dt="2025-05-07T08:59:45.083" v="9184" actId="207"/>
          <ac:spMkLst>
            <pc:docMk/>
            <pc:sldMk cId="376825922" sldId="429"/>
            <ac:spMk id="6" creationId="{6D38708D-0592-30CF-09B2-8A775090B51E}"/>
          </ac:spMkLst>
        </pc:spChg>
        <pc:spChg chg="add mod">
          <ac:chgData name="Robin Khalfa" userId="384e40ca-c472-4f57-9d1d-0e904a7a7a13" providerId="ADAL" clId="{CF2B50FE-FD0E-4145-9A2B-7450892A99C4}" dt="2025-05-07T09:00:04.897" v="9185" actId="208"/>
          <ac:spMkLst>
            <pc:docMk/>
            <pc:sldMk cId="376825922" sldId="429"/>
            <ac:spMk id="7" creationId="{B072507A-EF1A-B993-6620-669295B08CE4}"/>
          </ac:spMkLst>
        </pc:spChg>
        <pc:spChg chg="add mod">
          <ac:chgData name="Robin Khalfa" userId="384e40ca-c472-4f57-9d1d-0e904a7a7a13" providerId="ADAL" clId="{CF2B50FE-FD0E-4145-9A2B-7450892A99C4}" dt="2025-05-07T08:59:45.083" v="9184" actId="207"/>
          <ac:spMkLst>
            <pc:docMk/>
            <pc:sldMk cId="376825922" sldId="429"/>
            <ac:spMk id="8" creationId="{817E7CAD-C7B2-95B3-643E-4253793B4F46}"/>
          </ac:spMkLst>
        </pc:spChg>
        <pc:spChg chg="add mod">
          <ac:chgData name="Robin Khalfa" userId="384e40ca-c472-4f57-9d1d-0e904a7a7a13" providerId="ADAL" clId="{CF2B50FE-FD0E-4145-9A2B-7450892A99C4}" dt="2025-05-07T09:00:04.897" v="9185" actId="208"/>
          <ac:spMkLst>
            <pc:docMk/>
            <pc:sldMk cId="376825922" sldId="429"/>
            <ac:spMk id="9" creationId="{9ED9813C-D9C3-407F-6AD2-F10E64E9B3D3}"/>
          </ac:spMkLst>
        </pc:spChg>
        <pc:spChg chg="add mod">
          <ac:chgData name="Robin Khalfa" userId="384e40ca-c472-4f57-9d1d-0e904a7a7a13" providerId="ADAL" clId="{CF2B50FE-FD0E-4145-9A2B-7450892A99C4}" dt="2025-05-07T08:59:45.083" v="9184" actId="207"/>
          <ac:spMkLst>
            <pc:docMk/>
            <pc:sldMk cId="376825922" sldId="429"/>
            <ac:spMk id="10" creationId="{A0337E1D-AC37-59F7-42E5-F429F0933983}"/>
          </ac:spMkLst>
        </pc:spChg>
        <pc:spChg chg="add mod">
          <ac:chgData name="Robin Khalfa" userId="384e40ca-c472-4f57-9d1d-0e904a7a7a13" providerId="ADAL" clId="{CF2B50FE-FD0E-4145-9A2B-7450892A99C4}" dt="2025-05-07T09:00:04.897" v="9185" actId="208"/>
          <ac:spMkLst>
            <pc:docMk/>
            <pc:sldMk cId="376825922" sldId="429"/>
            <ac:spMk id="11" creationId="{9EABE116-4845-8342-E82C-2EA389CA6296}"/>
          </ac:spMkLst>
        </pc:spChg>
        <pc:spChg chg="add mod">
          <ac:chgData name="Robin Khalfa" userId="384e40ca-c472-4f57-9d1d-0e904a7a7a13" providerId="ADAL" clId="{CF2B50FE-FD0E-4145-9A2B-7450892A99C4}" dt="2025-05-07T08:59:45.083" v="9184" actId="207"/>
          <ac:spMkLst>
            <pc:docMk/>
            <pc:sldMk cId="376825922" sldId="429"/>
            <ac:spMk id="12" creationId="{5C553953-0729-CD87-D6E9-3F748979EE57}"/>
          </ac:spMkLst>
        </pc:spChg>
        <pc:spChg chg="add mod">
          <ac:chgData name="Robin Khalfa" userId="384e40ca-c472-4f57-9d1d-0e904a7a7a13" providerId="ADAL" clId="{CF2B50FE-FD0E-4145-9A2B-7450892A99C4}" dt="2025-05-07T09:00:04.897" v="9185" actId="208"/>
          <ac:spMkLst>
            <pc:docMk/>
            <pc:sldMk cId="376825922" sldId="429"/>
            <ac:spMk id="13" creationId="{05CA4193-A448-D2F0-8BA1-81A3C1203B0C}"/>
          </ac:spMkLst>
        </pc:spChg>
        <pc:spChg chg="add mod">
          <ac:chgData name="Robin Khalfa" userId="384e40ca-c472-4f57-9d1d-0e904a7a7a13" providerId="ADAL" clId="{CF2B50FE-FD0E-4145-9A2B-7450892A99C4}" dt="2025-05-07T08:59:45.083" v="9184" actId="207"/>
          <ac:spMkLst>
            <pc:docMk/>
            <pc:sldMk cId="376825922" sldId="429"/>
            <ac:spMk id="14" creationId="{524D0519-5D54-AD0A-8245-4EEEFAF4C6EA}"/>
          </ac:spMkLst>
        </pc:spChg>
        <pc:spChg chg="add mod">
          <ac:chgData name="Robin Khalfa" userId="384e40ca-c472-4f57-9d1d-0e904a7a7a13" providerId="ADAL" clId="{CF2B50FE-FD0E-4145-9A2B-7450892A99C4}" dt="2025-05-07T09:00:04.897" v="9185" actId="208"/>
          <ac:spMkLst>
            <pc:docMk/>
            <pc:sldMk cId="376825922" sldId="429"/>
            <ac:spMk id="15" creationId="{A3FD0D8F-DEAF-56FC-CC55-986FF33BF6F7}"/>
          </ac:spMkLst>
        </pc:spChg>
        <pc:spChg chg="mod">
          <ac:chgData name="Robin Khalfa" userId="384e40ca-c472-4f57-9d1d-0e904a7a7a13" providerId="ADAL" clId="{CF2B50FE-FD0E-4145-9A2B-7450892A99C4}" dt="2025-05-07T08:59:45.083" v="9184" actId="207"/>
          <ac:spMkLst>
            <pc:docMk/>
            <pc:sldMk cId="376825922" sldId="429"/>
            <ac:spMk id="16" creationId="{747A4AF2-DB42-7C30-92EC-70A710F79F28}"/>
          </ac:spMkLst>
        </pc:spChg>
        <pc:spChg chg="add mod">
          <ac:chgData name="Robin Khalfa" userId="384e40ca-c472-4f57-9d1d-0e904a7a7a13" providerId="ADAL" clId="{CF2B50FE-FD0E-4145-9A2B-7450892A99C4}" dt="2025-05-07T09:00:04.897" v="9185" actId="208"/>
          <ac:spMkLst>
            <pc:docMk/>
            <pc:sldMk cId="376825922" sldId="429"/>
            <ac:spMk id="39" creationId="{6138525D-A27B-CE10-EB01-1613118E307C}"/>
          </ac:spMkLst>
        </pc:spChg>
        <pc:spChg chg="add mod">
          <ac:chgData name="Robin Khalfa" userId="384e40ca-c472-4f57-9d1d-0e904a7a7a13" providerId="ADAL" clId="{CF2B50FE-FD0E-4145-9A2B-7450892A99C4}" dt="2025-05-07T08:59:45.083" v="9184" actId="207"/>
          <ac:spMkLst>
            <pc:docMk/>
            <pc:sldMk cId="376825922" sldId="429"/>
            <ac:spMk id="40" creationId="{89755BBB-922C-E23B-4FCE-DFC245A7BB62}"/>
          </ac:spMkLst>
        </pc:spChg>
        <pc:spChg chg="add mod">
          <ac:chgData name="Robin Khalfa" userId="384e40ca-c472-4f57-9d1d-0e904a7a7a13" providerId="ADAL" clId="{CF2B50FE-FD0E-4145-9A2B-7450892A99C4}" dt="2025-05-07T09:00:04.897" v="9185" actId="208"/>
          <ac:spMkLst>
            <pc:docMk/>
            <pc:sldMk cId="376825922" sldId="429"/>
            <ac:spMk id="41" creationId="{2D5C8DD6-6C9A-4F78-E521-A70AD298DD70}"/>
          </ac:spMkLst>
        </pc:spChg>
        <pc:spChg chg="add mod">
          <ac:chgData name="Robin Khalfa" userId="384e40ca-c472-4f57-9d1d-0e904a7a7a13" providerId="ADAL" clId="{CF2B50FE-FD0E-4145-9A2B-7450892A99C4}" dt="2025-05-07T08:59:45.083" v="9184" actId="207"/>
          <ac:spMkLst>
            <pc:docMk/>
            <pc:sldMk cId="376825922" sldId="429"/>
            <ac:spMk id="42" creationId="{5E3C9A6C-BA3F-03DD-7111-EDA134D971B5}"/>
          </ac:spMkLst>
        </pc:spChg>
        <pc:spChg chg="add mod">
          <ac:chgData name="Robin Khalfa" userId="384e40ca-c472-4f57-9d1d-0e904a7a7a13" providerId="ADAL" clId="{CF2B50FE-FD0E-4145-9A2B-7450892A99C4}" dt="2025-05-07T09:00:04.897" v="9185" actId="208"/>
          <ac:spMkLst>
            <pc:docMk/>
            <pc:sldMk cId="376825922" sldId="429"/>
            <ac:spMk id="59" creationId="{552761C7-63F7-64A8-C006-B01F2B3D3ADA}"/>
          </ac:spMkLst>
        </pc:spChg>
        <pc:spChg chg="add mod">
          <ac:chgData name="Robin Khalfa" userId="384e40ca-c472-4f57-9d1d-0e904a7a7a13" providerId="ADAL" clId="{CF2B50FE-FD0E-4145-9A2B-7450892A99C4}" dt="2025-05-07T08:59:45.083" v="9184" actId="207"/>
          <ac:spMkLst>
            <pc:docMk/>
            <pc:sldMk cId="376825922" sldId="429"/>
            <ac:spMk id="60" creationId="{0821E36C-CB3E-CAD9-36B2-C15A13F30167}"/>
          </ac:spMkLst>
        </pc:spChg>
        <pc:spChg chg="add mod">
          <ac:chgData name="Robin Khalfa" userId="384e40ca-c472-4f57-9d1d-0e904a7a7a13" providerId="ADAL" clId="{CF2B50FE-FD0E-4145-9A2B-7450892A99C4}" dt="2025-05-07T09:00:04.897" v="9185" actId="208"/>
          <ac:spMkLst>
            <pc:docMk/>
            <pc:sldMk cId="376825922" sldId="429"/>
            <ac:spMk id="61" creationId="{3C949439-F95F-2C81-6BDE-31C396DE018C}"/>
          </ac:spMkLst>
        </pc:spChg>
        <pc:spChg chg="add mod">
          <ac:chgData name="Robin Khalfa" userId="384e40ca-c472-4f57-9d1d-0e904a7a7a13" providerId="ADAL" clId="{CF2B50FE-FD0E-4145-9A2B-7450892A99C4}" dt="2025-05-07T08:59:45.083" v="9184" actId="207"/>
          <ac:spMkLst>
            <pc:docMk/>
            <pc:sldMk cId="376825922" sldId="429"/>
            <ac:spMk id="62" creationId="{E76CB55F-B40F-3AF7-722E-3F09B8616394}"/>
          </ac:spMkLst>
        </pc:spChg>
        <pc:cxnChg chg="mod">
          <ac:chgData name="Robin Khalfa" userId="384e40ca-c472-4f57-9d1d-0e904a7a7a13" providerId="ADAL" clId="{CF2B50FE-FD0E-4145-9A2B-7450892A99C4}" dt="2025-05-07T08:55:13.002" v="9135" actId="14100"/>
          <ac:cxnSpMkLst>
            <pc:docMk/>
            <pc:sldMk cId="376825922" sldId="429"/>
            <ac:cxnSpMk id="17" creationId="{3E03DDB5-3F72-729E-4895-E920C9BD4786}"/>
          </ac:cxnSpMkLst>
        </pc:cxnChg>
        <pc:cxnChg chg="mod">
          <ac:chgData name="Robin Khalfa" userId="384e40ca-c472-4f57-9d1d-0e904a7a7a13" providerId="ADAL" clId="{CF2B50FE-FD0E-4145-9A2B-7450892A99C4}" dt="2025-05-07T09:00:29.109" v="9186" actId="208"/>
          <ac:cxnSpMkLst>
            <pc:docMk/>
            <pc:sldMk cId="376825922" sldId="429"/>
            <ac:cxnSpMk id="18" creationId="{19125EBB-BB8E-4108-4959-700B3BECE219}"/>
          </ac:cxnSpMkLst>
        </pc:cxnChg>
        <pc:cxnChg chg="mod">
          <ac:chgData name="Robin Khalfa" userId="384e40ca-c472-4f57-9d1d-0e904a7a7a13" providerId="ADAL" clId="{CF2B50FE-FD0E-4145-9A2B-7450892A99C4}" dt="2025-05-07T08:52:45.107" v="9098" actId="14100"/>
          <ac:cxnSpMkLst>
            <pc:docMk/>
            <pc:sldMk cId="376825922" sldId="429"/>
            <ac:cxnSpMk id="19" creationId="{13D5E02A-4508-6949-0DD4-386C8E3902D9}"/>
          </ac:cxnSpMkLst>
        </pc:cxnChg>
        <pc:cxnChg chg="mod">
          <ac:chgData name="Robin Khalfa" userId="384e40ca-c472-4f57-9d1d-0e904a7a7a13" providerId="ADAL" clId="{CF2B50FE-FD0E-4145-9A2B-7450892A99C4}" dt="2025-05-07T08:55:17.668" v="9136" actId="14100"/>
          <ac:cxnSpMkLst>
            <pc:docMk/>
            <pc:sldMk cId="376825922" sldId="429"/>
            <ac:cxnSpMk id="23" creationId="{7BB54837-DFC5-C24A-CCF9-99F0C904EC3F}"/>
          </ac:cxnSpMkLst>
        </pc:cxnChg>
        <pc:cxnChg chg="add mod">
          <ac:chgData name="Robin Khalfa" userId="384e40ca-c472-4f57-9d1d-0e904a7a7a13" providerId="ADAL" clId="{CF2B50FE-FD0E-4145-9A2B-7450892A99C4}" dt="2025-05-07T09:00:29.109" v="9186" actId="208"/>
          <ac:cxnSpMkLst>
            <pc:docMk/>
            <pc:sldMk cId="376825922" sldId="429"/>
            <ac:cxnSpMk id="48" creationId="{9BF2144D-2C26-019D-1B54-9E6E39977999}"/>
          </ac:cxnSpMkLst>
        </pc:cxnChg>
        <pc:cxnChg chg="add mod">
          <ac:chgData name="Robin Khalfa" userId="384e40ca-c472-4f57-9d1d-0e904a7a7a13" providerId="ADAL" clId="{CF2B50FE-FD0E-4145-9A2B-7450892A99C4}" dt="2025-05-07T09:00:29.109" v="9186" actId="208"/>
          <ac:cxnSpMkLst>
            <pc:docMk/>
            <pc:sldMk cId="376825922" sldId="429"/>
            <ac:cxnSpMk id="51" creationId="{0288B8A1-A02E-F881-7150-C831989B9ADD}"/>
          </ac:cxnSpMkLst>
        </pc:cxnChg>
        <pc:cxnChg chg="add mod">
          <ac:chgData name="Robin Khalfa" userId="384e40ca-c472-4f57-9d1d-0e904a7a7a13" providerId="ADAL" clId="{CF2B50FE-FD0E-4145-9A2B-7450892A99C4}" dt="2025-05-07T09:00:29.109" v="9186" actId="208"/>
          <ac:cxnSpMkLst>
            <pc:docMk/>
            <pc:sldMk cId="376825922" sldId="429"/>
            <ac:cxnSpMk id="53" creationId="{D6513D7E-0A82-3FA8-D747-410841F6FB30}"/>
          </ac:cxnSpMkLst>
        </pc:cxnChg>
        <pc:cxnChg chg="add mod">
          <ac:chgData name="Robin Khalfa" userId="384e40ca-c472-4f57-9d1d-0e904a7a7a13" providerId="ADAL" clId="{CF2B50FE-FD0E-4145-9A2B-7450892A99C4}" dt="2025-05-07T08:53:38.013" v="9113" actId="14100"/>
          <ac:cxnSpMkLst>
            <pc:docMk/>
            <pc:sldMk cId="376825922" sldId="429"/>
            <ac:cxnSpMk id="56" creationId="{A0D2DCF4-003F-6782-2081-1E6B61BF67B0}"/>
          </ac:cxnSpMkLst>
        </pc:cxnChg>
        <pc:cxnChg chg="add mod">
          <ac:chgData name="Robin Khalfa" userId="384e40ca-c472-4f57-9d1d-0e904a7a7a13" providerId="ADAL" clId="{CF2B50FE-FD0E-4145-9A2B-7450892A99C4}" dt="2025-05-07T08:54:54.958" v="9130" actId="14100"/>
          <ac:cxnSpMkLst>
            <pc:docMk/>
            <pc:sldMk cId="376825922" sldId="429"/>
            <ac:cxnSpMk id="63" creationId="{27356ABB-9BA4-5E10-6210-28805656CE6B}"/>
          </ac:cxnSpMkLst>
        </pc:cxnChg>
        <pc:cxnChg chg="add mod">
          <ac:chgData name="Robin Khalfa" userId="384e40ca-c472-4f57-9d1d-0e904a7a7a13" providerId="ADAL" clId="{CF2B50FE-FD0E-4145-9A2B-7450892A99C4}" dt="2025-05-07T09:00:29.109" v="9186" actId="208"/>
          <ac:cxnSpMkLst>
            <pc:docMk/>
            <pc:sldMk cId="376825922" sldId="429"/>
            <ac:cxnSpMk id="66" creationId="{EBB56A02-0A4C-F372-CF0B-3E57C4733D64}"/>
          </ac:cxnSpMkLst>
        </pc:cxnChg>
        <pc:cxnChg chg="add mod">
          <ac:chgData name="Robin Khalfa" userId="384e40ca-c472-4f57-9d1d-0e904a7a7a13" providerId="ADAL" clId="{CF2B50FE-FD0E-4145-9A2B-7450892A99C4}" dt="2025-05-07T08:55:49.994" v="9142" actId="14100"/>
          <ac:cxnSpMkLst>
            <pc:docMk/>
            <pc:sldMk cId="376825922" sldId="429"/>
            <ac:cxnSpMk id="70" creationId="{D0D921B5-66E2-4D5F-FA17-01B762B2596A}"/>
          </ac:cxnSpMkLst>
        </pc:cxnChg>
        <pc:cxnChg chg="add mod">
          <ac:chgData name="Robin Khalfa" userId="384e40ca-c472-4f57-9d1d-0e904a7a7a13" providerId="ADAL" clId="{CF2B50FE-FD0E-4145-9A2B-7450892A99C4}" dt="2025-05-07T09:00:29.109" v="9186" actId="208"/>
          <ac:cxnSpMkLst>
            <pc:docMk/>
            <pc:sldMk cId="376825922" sldId="429"/>
            <ac:cxnSpMk id="74" creationId="{5BA5C00D-A0DB-6001-92B8-272C6DB57A91}"/>
          </ac:cxnSpMkLst>
        </pc:cxnChg>
        <pc:cxnChg chg="add mod">
          <ac:chgData name="Robin Khalfa" userId="384e40ca-c472-4f57-9d1d-0e904a7a7a13" providerId="ADAL" clId="{CF2B50FE-FD0E-4145-9A2B-7450892A99C4}" dt="2025-05-07T09:00:29.109" v="9186" actId="208"/>
          <ac:cxnSpMkLst>
            <pc:docMk/>
            <pc:sldMk cId="376825922" sldId="429"/>
            <ac:cxnSpMk id="76" creationId="{B56EA214-C17B-FC02-0648-25F6E561D222}"/>
          </ac:cxnSpMkLst>
        </pc:cxnChg>
        <pc:cxnChg chg="add mod">
          <ac:chgData name="Robin Khalfa" userId="384e40ca-c472-4f57-9d1d-0e904a7a7a13" providerId="ADAL" clId="{CF2B50FE-FD0E-4145-9A2B-7450892A99C4}" dt="2025-05-07T08:56:33.809" v="9155" actId="14100"/>
          <ac:cxnSpMkLst>
            <pc:docMk/>
            <pc:sldMk cId="376825922" sldId="429"/>
            <ac:cxnSpMk id="80" creationId="{4C12790B-2887-EF2D-2135-3980645D6A3F}"/>
          </ac:cxnSpMkLst>
        </pc:cxnChg>
        <pc:cxnChg chg="add mod">
          <ac:chgData name="Robin Khalfa" userId="384e40ca-c472-4f57-9d1d-0e904a7a7a13" providerId="ADAL" clId="{CF2B50FE-FD0E-4145-9A2B-7450892A99C4}" dt="2025-05-07T08:56:47.288" v="9159" actId="14100"/>
          <ac:cxnSpMkLst>
            <pc:docMk/>
            <pc:sldMk cId="376825922" sldId="429"/>
            <ac:cxnSpMk id="84" creationId="{95F9F063-DF29-D320-5C9E-8B75D30FE46D}"/>
          </ac:cxnSpMkLst>
        </pc:cxnChg>
        <pc:cxnChg chg="add mod">
          <ac:chgData name="Robin Khalfa" userId="384e40ca-c472-4f57-9d1d-0e904a7a7a13" providerId="ADAL" clId="{CF2B50FE-FD0E-4145-9A2B-7450892A99C4}" dt="2025-05-07T09:00:29.109" v="9186" actId="208"/>
          <ac:cxnSpMkLst>
            <pc:docMk/>
            <pc:sldMk cId="376825922" sldId="429"/>
            <ac:cxnSpMk id="87" creationId="{5DC4E3B5-7991-0377-6346-ECCAD6880202}"/>
          </ac:cxnSpMkLst>
        </pc:cxnChg>
        <pc:cxnChg chg="add mod">
          <ac:chgData name="Robin Khalfa" userId="384e40ca-c472-4f57-9d1d-0e904a7a7a13" providerId="ADAL" clId="{CF2B50FE-FD0E-4145-9A2B-7450892A99C4}" dt="2025-05-07T08:57:34.788" v="9170" actId="14100"/>
          <ac:cxnSpMkLst>
            <pc:docMk/>
            <pc:sldMk cId="376825922" sldId="429"/>
            <ac:cxnSpMk id="90" creationId="{E670A143-B3A9-BB67-7512-1884DC48E9F1}"/>
          </ac:cxnSpMkLst>
        </pc:cxnChg>
        <pc:cxnChg chg="add mod">
          <ac:chgData name="Robin Khalfa" userId="384e40ca-c472-4f57-9d1d-0e904a7a7a13" providerId="ADAL" clId="{CF2B50FE-FD0E-4145-9A2B-7450892A99C4}" dt="2025-05-07T09:00:29.109" v="9186" actId="208"/>
          <ac:cxnSpMkLst>
            <pc:docMk/>
            <pc:sldMk cId="376825922" sldId="429"/>
            <ac:cxnSpMk id="98" creationId="{7E17A6DE-9837-4E36-22F0-13806BFE5925}"/>
          </ac:cxnSpMkLst>
        </pc:cxnChg>
        <pc:cxnChg chg="add mod">
          <ac:chgData name="Robin Khalfa" userId="384e40ca-c472-4f57-9d1d-0e904a7a7a13" providerId="ADAL" clId="{CF2B50FE-FD0E-4145-9A2B-7450892A99C4}" dt="2025-05-07T09:00:29.109" v="9186" actId="208"/>
          <ac:cxnSpMkLst>
            <pc:docMk/>
            <pc:sldMk cId="376825922" sldId="429"/>
            <ac:cxnSpMk id="101" creationId="{9B56B8B4-F59B-60D7-15AA-FFD2DB15B67A}"/>
          </ac:cxnSpMkLst>
        </pc:cxnChg>
      </pc:sldChg>
      <pc:sldChg chg="modSp add mod">
        <pc:chgData name="Robin Khalfa" userId="384e40ca-c472-4f57-9d1d-0e904a7a7a13" providerId="ADAL" clId="{CF2B50FE-FD0E-4145-9A2B-7450892A99C4}" dt="2025-05-07T09:05:06.994" v="9283" actId="1076"/>
        <pc:sldMkLst>
          <pc:docMk/>
          <pc:sldMk cId="2802338704" sldId="430"/>
        </pc:sldMkLst>
        <pc:spChg chg="mod">
          <ac:chgData name="Robin Khalfa" userId="384e40ca-c472-4f57-9d1d-0e904a7a7a13" providerId="ADAL" clId="{CF2B50FE-FD0E-4145-9A2B-7450892A99C4}" dt="2025-05-07T09:03:23.780" v="9272" actId="207"/>
          <ac:spMkLst>
            <pc:docMk/>
            <pc:sldMk cId="2802338704" sldId="430"/>
            <ac:spMk id="9" creationId="{867D88FC-0A69-E0CA-CC27-A1DE78CFECC5}"/>
          </ac:spMkLst>
        </pc:spChg>
        <pc:spChg chg="mod">
          <ac:chgData name="Robin Khalfa" userId="384e40ca-c472-4f57-9d1d-0e904a7a7a13" providerId="ADAL" clId="{CF2B50FE-FD0E-4145-9A2B-7450892A99C4}" dt="2025-05-07T09:03:23.780" v="9272" actId="207"/>
          <ac:spMkLst>
            <pc:docMk/>
            <pc:sldMk cId="2802338704" sldId="430"/>
            <ac:spMk id="11" creationId="{0FE7B673-92F8-95CB-6638-8A48B3E0D685}"/>
          </ac:spMkLst>
        </pc:spChg>
        <pc:spChg chg="mod">
          <ac:chgData name="Robin Khalfa" userId="384e40ca-c472-4f57-9d1d-0e904a7a7a13" providerId="ADAL" clId="{CF2B50FE-FD0E-4145-9A2B-7450892A99C4}" dt="2025-05-07T09:03:23.780" v="9272" actId="207"/>
          <ac:spMkLst>
            <pc:docMk/>
            <pc:sldMk cId="2802338704" sldId="430"/>
            <ac:spMk id="13" creationId="{2874A063-3F9B-517D-898D-08240971B74B}"/>
          </ac:spMkLst>
        </pc:spChg>
        <pc:spChg chg="mod">
          <ac:chgData name="Robin Khalfa" userId="384e40ca-c472-4f57-9d1d-0e904a7a7a13" providerId="ADAL" clId="{CF2B50FE-FD0E-4145-9A2B-7450892A99C4}" dt="2025-05-07T09:03:23.780" v="9272" actId="207"/>
          <ac:spMkLst>
            <pc:docMk/>
            <pc:sldMk cId="2802338704" sldId="430"/>
            <ac:spMk id="15" creationId="{E0ABFA2A-4C31-4F0D-F3D1-E1C86A0578EA}"/>
          </ac:spMkLst>
        </pc:spChg>
        <pc:spChg chg="mod">
          <ac:chgData name="Robin Khalfa" userId="384e40ca-c472-4f57-9d1d-0e904a7a7a13" providerId="ADAL" clId="{CF2B50FE-FD0E-4145-9A2B-7450892A99C4}" dt="2025-05-07T09:03:23.780" v="9272" actId="207"/>
          <ac:spMkLst>
            <pc:docMk/>
            <pc:sldMk cId="2802338704" sldId="430"/>
            <ac:spMk id="41" creationId="{E58DA4FC-4631-463B-CE09-43094B057B77}"/>
          </ac:spMkLst>
        </pc:spChg>
        <pc:spChg chg="mod">
          <ac:chgData name="Robin Khalfa" userId="384e40ca-c472-4f57-9d1d-0e904a7a7a13" providerId="ADAL" clId="{CF2B50FE-FD0E-4145-9A2B-7450892A99C4}" dt="2025-05-07T09:03:23.780" v="9272" actId="207"/>
          <ac:spMkLst>
            <pc:docMk/>
            <pc:sldMk cId="2802338704" sldId="430"/>
            <ac:spMk id="59" creationId="{982AACFF-4395-BD30-C994-53CEE0564DCE}"/>
          </ac:spMkLst>
        </pc:spChg>
        <pc:spChg chg="mod">
          <ac:chgData name="Robin Khalfa" userId="384e40ca-c472-4f57-9d1d-0e904a7a7a13" providerId="ADAL" clId="{CF2B50FE-FD0E-4145-9A2B-7450892A99C4}" dt="2025-05-07T09:05:06.994" v="9283" actId="1076"/>
          <ac:spMkLst>
            <pc:docMk/>
            <pc:sldMk cId="2802338704" sldId="430"/>
            <ac:spMk id="104" creationId="{381707D7-518B-2ADA-F6CF-02EA7B2FEE7A}"/>
          </ac:spMkLst>
        </pc:spChg>
        <pc:cxnChg chg="mod">
          <ac:chgData name="Robin Khalfa" userId="384e40ca-c472-4f57-9d1d-0e904a7a7a13" providerId="ADAL" clId="{CF2B50FE-FD0E-4145-9A2B-7450892A99C4}" dt="2025-05-07T09:03:38.329" v="9273" actId="208"/>
          <ac:cxnSpMkLst>
            <pc:docMk/>
            <pc:sldMk cId="2802338704" sldId="430"/>
            <ac:cxnSpMk id="23" creationId="{CFBD4395-B2B9-9133-CB6D-EEE40D5C7C61}"/>
          </ac:cxnSpMkLst>
        </pc:cxnChg>
        <pc:cxnChg chg="mod">
          <ac:chgData name="Robin Khalfa" userId="384e40ca-c472-4f57-9d1d-0e904a7a7a13" providerId="ADAL" clId="{CF2B50FE-FD0E-4145-9A2B-7450892A99C4}" dt="2025-05-07T09:03:38.329" v="9273" actId="208"/>
          <ac:cxnSpMkLst>
            <pc:docMk/>
            <pc:sldMk cId="2802338704" sldId="430"/>
            <ac:cxnSpMk id="48" creationId="{83E59715-F72F-EE31-A43A-B4DFE7F6CD45}"/>
          </ac:cxnSpMkLst>
        </pc:cxnChg>
        <pc:cxnChg chg="mod">
          <ac:chgData name="Robin Khalfa" userId="384e40ca-c472-4f57-9d1d-0e904a7a7a13" providerId="ADAL" clId="{CF2B50FE-FD0E-4145-9A2B-7450892A99C4}" dt="2025-05-07T09:03:38.329" v="9273" actId="208"/>
          <ac:cxnSpMkLst>
            <pc:docMk/>
            <pc:sldMk cId="2802338704" sldId="430"/>
            <ac:cxnSpMk id="51" creationId="{5C7FE6FE-C1E3-3EAE-AA5F-06120C00640C}"/>
          </ac:cxnSpMkLst>
        </pc:cxnChg>
        <pc:cxnChg chg="mod">
          <ac:chgData name="Robin Khalfa" userId="384e40ca-c472-4f57-9d1d-0e904a7a7a13" providerId="ADAL" clId="{CF2B50FE-FD0E-4145-9A2B-7450892A99C4}" dt="2025-05-07T09:03:38.329" v="9273" actId="208"/>
          <ac:cxnSpMkLst>
            <pc:docMk/>
            <pc:sldMk cId="2802338704" sldId="430"/>
            <ac:cxnSpMk id="84" creationId="{A7BDAEDE-A4CC-1C55-A021-29A8D1FC7174}"/>
          </ac:cxnSpMkLst>
        </pc:cxnChg>
        <pc:cxnChg chg="mod">
          <ac:chgData name="Robin Khalfa" userId="384e40ca-c472-4f57-9d1d-0e904a7a7a13" providerId="ADAL" clId="{CF2B50FE-FD0E-4145-9A2B-7450892A99C4}" dt="2025-05-07T09:03:38.329" v="9273" actId="208"/>
          <ac:cxnSpMkLst>
            <pc:docMk/>
            <pc:sldMk cId="2802338704" sldId="430"/>
            <ac:cxnSpMk id="90" creationId="{399DE695-A8F6-68C8-ACA7-276C8FF31CA1}"/>
          </ac:cxnSpMkLst>
        </pc:cxnChg>
      </pc:sldChg>
      <pc:sldChg chg="addSp delSp modSp add mod">
        <pc:chgData name="Robin Khalfa" userId="384e40ca-c472-4f57-9d1d-0e904a7a7a13" providerId="ADAL" clId="{CF2B50FE-FD0E-4145-9A2B-7450892A99C4}" dt="2025-05-07T09:06:14.938" v="9309" actId="208"/>
        <pc:sldMkLst>
          <pc:docMk/>
          <pc:sldMk cId="3834628125" sldId="431"/>
        </pc:sldMkLst>
        <pc:spChg chg="add mod">
          <ac:chgData name="Robin Khalfa" userId="384e40ca-c472-4f57-9d1d-0e904a7a7a13" providerId="ADAL" clId="{CF2B50FE-FD0E-4145-9A2B-7450892A99C4}" dt="2025-05-07T09:04:08.897" v="9279"/>
          <ac:spMkLst>
            <pc:docMk/>
            <pc:sldMk cId="3834628125" sldId="431"/>
            <ac:spMk id="20" creationId="{F2F4EE82-0343-839C-D924-1EB58F170393}"/>
          </ac:spMkLst>
        </pc:spChg>
        <pc:spChg chg="add mod">
          <ac:chgData name="Robin Khalfa" userId="384e40ca-c472-4f57-9d1d-0e904a7a7a13" providerId="ADAL" clId="{CF2B50FE-FD0E-4145-9A2B-7450892A99C4}" dt="2025-05-07T09:04:08.897" v="9279"/>
          <ac:spMkLst>
            <pc:docMk/>
            <pc:sldMk cId="3834628125" sldId="431"/>
            <ac:spMk id="21" creationId="{F932DFB0-61A6-E869-36FB-F4415463AC26}"/>
          </ac:spMkLst>
        </pc:spChg>
        <pc:spChg chg="add mod">
          <ac:chgData name="Robin Khalfa" userId="384e40ca-c472-4f57-9d1d-0e904a7a7a13" providerId="ADAL" clId="{CF2B50FE-FD0E-4145-9A2B-7450892A99C4}" dt="2025-05-07T09:04:08.897" v="9279"/>
          <ac:spMkLst>
            <pc:docMk/>
            <pc:sldMk cId="3834628125" sldId="431"/>
            <ac:spMk id="22" creationId="{E8D26588-17B8-B391-BFBA-33DA93F35FD7}"/>
          </ac:spMkLst>
        </pc:spChg>
        <pc:spChg chg="add mod">
          <ac:chgData name="Robin Khalfa" userId="384e40ca-c472-4f57-9d1d-0e904a7a7a13" providerId="ADAL" clId="{CF2B50FE-FD0E-4145-9A2B-7450892A99C4}" dt="2025-05-07T09:06:04.462" v="9308" actId="207"/>
          <ac:spMkLst>
            <pc:docMk/>
            <pc:sldMk cId="3834628125" sldId="431"/>
            <ac:spMk id="25" creationId="{9050D673-552A-CA37-CCD8-3DBD603EDE7E}"/>
          </ac:spMkLst>
        </pc:spChg>
        <pc:spChg chg="add mod">
          <ac:chgData name="Robin Khalfa" userId="384e40ca-c472-4f57-9d1d-0e904a7a7a13" providerId="ADAL" clId="{CF2B50FE-FD0E-4145-9A2B-7450892A99C4}" dt="2025-05-07T09:06:04.462" v="9308" actId="207"/>
          <ac:spMkLst>
            <pc:docMk/>
            <pc:sldMk cId="3834628125" sldId="431"/>
            <ac:spMk id="27" creationId="{22CF4C99-5892-D587-F692-AF6655D2D7AE}"/>
          </ac:spMkLst>
        </pc:spChg>
        <pc:spChg chg="add mod">
          <ac:chgData name="Robin Khalfa" userId="384e40ca-c472-4f57-9d1d-0e904a7a7a13" providerId="ADAL" clId="{CF2B50FE-FD0E-4145-9A2B-7450892A99C4}" dt="2025-05-07T09:04:08.897" v="9279"/>
          <ac:spMkLst>
            <pc:docMk/>
            <pc:sldMk cId="3834628125" sldId="431"/>
            <ac:spMk id="29" creationId="{5564722D-8613-4A60-BD23-834CE0A00DE2}"/>
          </ac:spMkLst>
        </pc:spChg>
        <pc:spChg chg="mod">
          <ac:chgData name="Robin Khalfa" userId="384e40ca-c472-4f57-9d1d-0e904a7a7a13" providerId="ADAL" clId="{CF2B50FE-FD0E-4145-9A2B-7450892A99C4}" dt="2025-05-07T09:06:04.462" v="9308" actId="207"/>
          <ac:spMkLst>
            <pc:docMk/>
            <pc:sldMk cId="3834628125" sldId="431"/>
            <ac:spMk id="31" creationId="{71050D21-0762-AA04-301C-14DE427246E0}"/>
          </ac:spMkLst>
        </pc:spChg>
        <pc:spChg chg="mod">
          <ac:chgData name="Robin Khalfa" userId="384e40ca-c472-4f57-9d1d-0e904a7a7a13" providerId="ADAL" clId="{CF2B50FE-FD0E-4145-9A2B-7450892A99C4}" dt="2025-05-07T09:06:04.462" v="9308" actId="207"/>
          <ac:spMkLst>
            <pc:docMk/>
            <pc:sldMk cId="3834628125" sldId="431"/>
            <ac:spMk id="37" creationId="{2534EA22-3D3F-24B1-8514-A4957DC56D62}"/>
          </ac:spMkLst>
        </pc:spChg>
        <pc:spChg chg="add mod">
          <ac:chgData name="Robin Khalfa" userId="384e40ca-c472-4f57-9d1d-0e904a7a7a13" providerId="ADAL" clId="{CF2B50FE-FD0E-4145-9A2B-7450892A99C4}" dt="2025-05-07T09:04:08.897" v="9279"/>
          <ac:spMkLst>
            <pc:docMk/>
            <pc:sldMk cId="3834628125" sldId="431"/>
            <ac:spMk id="44" creationId="{73842B51-57F7-6344-E901-D52312C87C21}"/>
          </ac:spMkLst>
        </pc:spChg>
        <pc:spChg chg="add mod">
          <ac:chgData name="Robin Khalfa" userId="384e40ca-c472-4f57-9d1d-0e904a7a7a13" providerId="ADAL" clId="{CF2B50FE-FD0E-4145-9A2B-7450892A99C4}" dt="2025-05-07T09:06:04.462" v="9308" actId="207"/>
          <ac:spMkLst>
            <pc:docMk/>
            <pc:sldMk cId="3834628125" sldId="431"/>
            <ac:spMk id="50" creationId="{C5B28826-E20A-B96A-7CF4-4C6D876C5BE4}"/>
          </ac:spMkLst>
        </pc:spChg>
        <pc:spChg chg="add mod">
          <ac:chgData name="Robin Khalfa" userId="384e40ca-c472-4f57-9d1d-0e904a7a7a13" providerId="ADAL" clId="{CF2B50FE-FD0E-4145-9A2B-7450892A99C4}" dt="2025-05-07T09:04:08.897" v="9279"/>
          <ac:spMkLst>
            <pc:docMk/>
            <pc:sldMk cId="3834628125" sldId="431"/>
            <ac:spMk id="52" creationId="{7816F752-735D-45A5-930C-FE4E65BCFFD8}"/>
          </ac:spMkLst>
        </pc:spChg>
        <pc:spChg chg="add mod">
          <ac:chgData name="Robin Khalfa" userId="384e40ca-c472-4f57-9d1d-0e904a7a7a13" providerId="ADAL" clId="{CF2B50FE-FD0E-4145-9A2B-7450892A99C4}" dt="2025-05-07T09:04:08.897" v="9279"/>
          <ac:spMkLst>
            <pc:docMk/>
            <pc:sldMk cId="3834628125" sldId="431"/>
            <ac:spMk id="54" creationId="{C0EB1112-566C-788B-1C5F-6C3F10EBA33D}"/>
          </ac:spMkLst>
        </pc:spChg>
        <pc:spChg chg="add mod">
          <ac:chgData name="Robin Khalfa" userId="384e40ca-c472-4f57-9d1d-0e904a7a7a13" providerId="ADAL" clId="{CF2B50FE-FD0E-4145-9A2B-7450892A99C4}" dt="2025-05-07T09:05:46.295" v="9307" actId="20577"/>
          <ac:spMkLst>
            <pc:docMk/>
            <pc:sldMk cId="3834628125" sldId="431"/>
            <ac:spMk id="77" creationId="{164C9E49-F411-5913-AC74-AAB031959049}"/>
          </ac:spMkLst>
        </pc:spChg>
        <pc:spChg chg="add mod">
          <ac:chgData name="Robin Khalfa" userId="384e40ca-c472-4f57-9d1d-0e904a7a7a13" providerId="ADAL" clId="{CF2B50FE-FD0E-4145-9A2B-7450892A99C4}" dt="2025-05-07T09:05:21.182" v="9286" actId="207"/>
          <ac:spMkLst>
            <pc:docMk/>
            <pc:sldMk cId="3834628125" sldId="431"/>
            <ac:spMk id="78" creationId="{26531BEA-6784-E634-13DA-2789DCCA9502}"/>
          </ac:spMkLst>
        </pc:spChg>
        <pc:cxnChg chg="mod">
          <ac:chgData name="Robin Khalfa" userId="384e40ca-c472-4f57-9d1d-0e904a7a7a13" providerId="ADAL" clId="{CF2B50FE-FD0E-4145-9A2B-7450892A99C4}" dt="2025-05-07T09:06:14.938" v="9309" actId="208"/>
          <ac:cxnSpMkLst>
            <pc:docMk/>
            <pc:sldMk cId="3834628125" sldId="431"/>
            <ac:cxnSpMk id="34" creationId="{51BE8D41-F506-8D96-EC3C-A4F7EB3C925F}"/>
          </ac:cxnSpMkLst>
        </pc:cxnChg>
        <pc:cxnChg chg="mod">
          <ac:chgData name="Robin Khalfa" userId="384e40ca-c472-4f57-9d1d-0e904a7a7a13" providerId="ADAL" clId="{CF2B50FE-FD0E-4145-9A2B-7450892A99C4}" dt="2025-05-07T09:06:14.938" v="9309" actId="208"/>
          <ac:cxnSpMkLst>
            <pc:docMk/>
            <pc:sldMk cId="3834628125" sldId="431"/>
            <ac:cxnSpMk id="36" creationId="{72C769CD-0A3C-4704-3232-D2C69EF2700D}"/>
          </ac:cxnSpMkLst>
        </pc:cxnChg>
        <pc:cxnChg chg="mod">
          <ac:chgData name="Robin Khalfa" userId="384e40ca-c472-4f57-9d1d-0e904a7a7a13" providerId="ADAL" clId="{CF2B50FE-FD0E-4145-9A2B-7450892A99C4}" dt="2025-05-07T09:06:14.938" v="9309" actId="208"/>
          <ac:cxnSpMkLst>
            <pc:docMk/>
            <pc:sldMk cId="3834628125" sldId="431"/>
            <ac:cxnSpMk id="69" creationId="{E10B17EA-91D5-BB4E-10DF-F8316D113801}"/>
          </ac:cxnSpMkLst>
        </pc:cxnChg>
        <pc:cxnChg chg="mod">
          <ac:chgData name="Robin Khalfa" userId="384e40ca-c472-4f57-9d1d-0e904a7a7a13" providerId="ADAL" clId="{CF2B50FE-FD0E-4145-9A2B-7450892A99C4}" dt="2025-05-07T09:06:14.938" v="9309" actId="208"/>
          <ac:cxnSpMkLst>
            <pc:docMk/>
            <pc:sldMk cId="3834628125" sldId="431"/>
            <ac:cxnSpMk id="72" creationId="{F7380FD5-4C07-3CB8-C725-B18570A96E8F}"/>
          </ac:cxnSpMkLst>
        </pc:cxnChg>
        <pc:cxnChg chg="mod">
          <ac:chgData name="Robin Khalfa" userId="384e40ca-c472-4f57-9d1d-0e904a7a7a13" providerId="ADAL" clId="{CF2B50FE-FD0E-4145-9A2B-7450892A99C4}" dt="2025-05-07T09:06:14.938" v="9309" actId="208"/>
          <ac:cxnSpMkLst>
            <pc:docMk/>
            <pc:sldMk cId="3834628125" sldId="431"/>
            <ac:cxnSpMk id="75" creationId="{926345DF-E273-1369-9606-F8B905F4864C}"/>
          </ac:cxnSpMkLst>
        </pc:cxnChg>
      </pc:sldChg>
      <pc:sldChg chg="addSp delSp modSp add mod">
        <pc:chgData name="Robin Khalfa" userId="384e40ca-c472-4f57-9d1d-0e904a7a7a13" providerId="ADAL" clId="{CF2B50FE-FD0E-4145-9A2B-7450892A99C4}" dt="2025-05-07T09:07:57.239" v="9336" actId="208"/>
        <pc:sldMkLst>
          <pc:docMk/>
          <pc:sldMk cId="2998132162" sldId="432"/>
        </pc:sldMkLst>
        <pc:spChg chg="add mod">
          <ac:chgData name="Robin Khalfa" userId="384e40ca-c472-4f57-9d1d-0e904a7a7a13" providerId="ADAL" clId="{CF2B50FE-FD0E-4145-9A2B-7450892A99C4}" dt="2025-05-07T09:07:52.934" v="9335" actId="207"/>
          <ac:spMkLst>
            <pc:docMk/>
            <pc:sldMk cId="2998132162" sldId="432"/>
            <ac:spMk id="5" creationId="{7056752D-7B13-F210-24F4-8A9F308A5BC2}"/>
          </ac:spMkLst>
        </pc:spChg>
        <pc:spChg chg="add mod">
          <ac:chgData name="Robin Khalfa" userId="384e40ca-c472-4f57-9d1d-0e904a7a7a13" providerId="ADAL" clId="{CF2B50FE-FD0E-4145-9A2B-7450892A99C4}" dt="2025-05-07T09:06:52.991" v="9312"/>
          <ac:spMkLst>
            <pc:docMk/>
            <pc:sldMk cId="2998132162" sldId="432"/>
            <ac:spMk id="6" creationId="{C0AED02E-C02E-DEB8-51CF-7406F2C24BB2}"/>
          </ac:spMkLst>
        </pc:spChg>
        <pc:spChg chg="mod">
          <ac:chgData name="Robin Khalfa" userId="384e40ca-c472-4f57-9d1d-0e904a7a7a13" providerId="ADAL" clId="{CF2B50FE-FD0E-4145-9A2B-7450892A99C4}" dt="2025-05-07T09:07:52.934" v="9335" actId="207"/>
          <ac:spMkLst>
            <pc:docMk/>
            <pc:sldMk cId="2998132162" sldId="432"/>
            <ac:spMk id="7" creationId="{D1030768-EDE4-C9B3-48C8-409038FC1B03}"/>
          </ac:spMkLst>
        </pc:spChg>
        <pc:spChg chg="add mod">
          <ac:chgData name="Robin Khalfa" userId="384e40ca-c472-4f57-9d1d-0e904a7a7a13" providerId="ADAL" clId="{CF2B50FE-FD0E-4145-9A2B-7450892A99C4}" dt="2025-05-07T09:06:52.991" v="9312"/>
          <ac:spMkLst>
            <pc:docMk/>
            <pc:sldMk cId="2998132162" sldId="432"/>
            <ac:spMk id="9" creationId="{960FA252-A183-FA4E-6147-1139A9CA53D9}"/>
          </ac:spMkLst>
        </pc:spChg>
        <pc:spChg chg="add mod">
          <ac:chgData name="Robin Khalfa" userId="384e40ca-c472-4f57-9d1d-0e904a7a7a13" providerId="ADAL" clId="{CF2B50FE-FD0E-4145-9A2B-7450892A99C4}" dt="2025-05-07T09:06:52.991" v="9312"/>
          <ac:spMkLst>
            <pc:docMk/>
            <pc:sldMk cId="2998132162" sldId="432"/>
            <ac:spMk id="11" creationId="{4273CD75-E2DE-B2A7-791D-5659A77C7952}"/>
          </ac:spMkLst>
        </pc:spChg>
        <pc:spChg chg="add mod">
          <ac:chgData name="Robin Khalfa" userId="384e40ca-c472-4f57-9d1d-0e904a7a7a13" providerId="ADAL" clId="{CF2B50FE-FD0E-4145-9A2B-7450892A99C4}" dt="2025-05-07T09:06:52.991" v="9312"/>
          <ac:spMkLst>
            <pc:docMk/>
            <pc:sldMk cId="2998132162" sldId="432"/>
            <ac:spMk id="13" creationId="{ECEAD422-8E00-FF7B-26A2-FFF359CBBB85}"/>
          </ac:spMkLst>
        </pc:spChg>
        <pc:spChg chg="add mod">
          <ac:chgData name="Robin Khalfa" userId="384e40ca-c472-4f57-9d1d-0e904a7a7a13" providerId="ADAL" clId="{CF2B50FE-FD0E-4145-9A2B-7450892A99C4}" dt="2025-05-07T09:06:52.991" v="9312"/>
          <ac:spMkLst>
            <pc:docMk/>
            <pc:sldMk cId="2998132162" sldId="432"/>
            <ac:spMk id="41" creationId="{DDD77C26-CCBE-9728-B14F-CB314F82DE26}"/>
          </ac:spMkLst>
        </pc:spChg>
        <pc:spChg chg="add mod">
          <ac:chgData name="Robin Khalfa" userId="384e40ca-c472-4f57-9d1d-0e904a7a7a13" providerId="ADAL" clId="{CF2B50FE-FD0E-4145-9A2B-7450892A99C4}" dt="2025-05-07T09:06:52.991" v="9312"/>
          <ac:spMkLst>
            <pc:docMk/>
            <pc:sldMk cId="2998132162" sldId="432"/>
            <ac:spMk id="42" creationId="{D7F4E080-3B4A-1EE1-F29A-C654ABF39BD2}"/>
          </ac:spMkLst>
        </pc:spChg>
        <pc:spChg chg="add mod">
          <ac:chgData name="Robin Khalfa" userId="384e40ca-c472-4f57-9d1d-0e904a7a7a13" providerId="ADAL" clId="{CF2B50FE-FD0E-4145-9A2B-7450892A99C4}" dt="2025-05-07T09:07:52.934" v="9335" actId="207"/>
          <ac:spMkLst>
            <pc:docMk/>
            <pc:sldMk cId="2998132162" sldId="432"/>
            <ac:spMk id="59" creationId="{38E395A2-47DD-62EC-661E-543B6B87DED9}"/>
          </ac:spMkLst>
        </pc:spChg>
        <pc:spChg chg="add mod">
          <ac:chgData name="Robin Khalfa" userId="384e40ca-c472-4f57-9d1d-0e904a7a7a13" providerId="ADAL" clId="{CF2B50FE-FD0E-4145-9A2B-7450892A99C4}" dt="2025-05-07T09:06:52.991" v="9312"/>
          <ac:spMkLst>
            <pc:docMk/>
            <pc:sldMk cId="2998132162" sldId="432"/>
            <ac:spMk id="60" creationId="{9C2F62FB-AC33-1547-FB1E-A04B14827732}"/>
          </ac:spMkLst>
        </pc:spChg>
        <pc:spChg chg="add mod">
          <ac:chgData name="Robin Khalfa" userId="384e40ca-c472-4f57-9d1d-0e904a7a7a13" providerId="ADAL" clId="{CF2B50FE-FD0E-4145-9A2B-7450892A99C4}" dt="2025-05-07T09:06:52.991" v="9312"/>
          <ac:spMkLst>
            <pc:docMk/>
            <pc:sldMk cId="2998132162" sldId="432"/>
            <ac:spMk id="62" creationId="{B2864C30-F8BB-E355-CECC-061D4D90BA33}"/>
          </ac:spMkLst>
        </pc:spChg>
        <pc:spChg chg="mod">
          <ac:chgData name="Robin Khalfa" userId="384e40ca-c472-4f57-9d1d-0e904a7a7a13" providerId="ADAL" clId="{CF2B50FE-FD0E-4145-9A2B-7450892A99C4}" dt="2025-05-07T09:07:45.857" v="9334" actId="207"/>
          <ac:spMkLst>
            <pc:docMk/>
            <pc:sldMk cId="2998132162" sldId="432"/>
            <ac:spMk id="77" creationId="{627452E3-729B-A96E-2A26-EFF7ADC03B73}"/>
          </ac:spMkLst>
        </pc:spChg>
        <pc:spChg chg="add mod">
          <ac:chgData name="Robin Khalfa" userId="384e40ca-c472-4f57-9d1d-0e904a7a7a13" providerId="ADAL" clId="{CF2B50FE-FD0E-4145-9A2B-7450892A99C4}" dt="2025-05-07T09:07:41.878" v="9333" actId="20577"/>
          <ac:spMkLst>
            <pc:docMk/>
            <pc:sldMk cId="2998132162" sldId="432"/>
            <ac:spMk id="85" creationId="{3BEEE682-E592-CA0B-FC0C-49ADD4812345}"/>
          </ac:spMkLst>
        </pc:spChg>
        <pc:cxnChg chg="mod">
          <ac:chgData name="Robin Khalfa" userId="384e40ca-c472-4f57-9d1d-0e904a7a7a13" providerId="ADAL" clId="{CF2B50FE-FD0E-4145-9A2B-7450892A99C4}" dt="2025-05-07T09:07:57.239" v="9336" actId="208"/>
          <ac:cxnSpMkLst>
            <pc:docMk/>
            <pc:sldMk cId="2998132162" sldId="432"/>
            <ac:cxnSpMk id="63" creationId="{F6674ECC-941F-0D5A-F432-66C09F6F4007}"/>
          </ac:cxnSpMkLst>
        </pc:cxnChg>
        <pc:cxnChg chg="mod">
          <ac:chgData name="Robin Khalfa" userId="384e40ca-c472-4f57-9d1d-0e904a7a7a13" providerId="ADAL" clId="{CF2B50FE-FD0E-4145-9A2B-7450892A99C4}" dt="2025-05-07T09:07:57.239" v="9336" actId="208"/>
          <ac:cxnSpMkLst>
            <pc:docMk/>
            <pc:sldMk cId="2998132162" sldId="432"/>
            <ac:cxnSpMk id="76" creationId="{F9BE7824-7F8F-07E7-AADE-0A97A210413C}"/>
          </ac:cxnSpMkLst>
        </pc:cxnChg>
        <pc:cxnChg chg="mod">
          <ac:chgData name="Robin Khalfa" userId="384e40ca-c472-4f57-9d1d-0e904a7a7a13" providerId="ADAL" clId="{CF2B50FE-FD0E-4145-9A2B-7450892A99C4}" dt="2025-05-07T09:07:57.239" v="9336" actId="208"/>
          <ac:cxnSpMkLst>
            <pc:docMk/>
            <pc:sldMk cId="2998132162" sldId="432"/>
            <ac:cxnSpMk id="79" creationId="{58388F43-DF8B-0297-63F5-59DF3E26A89C}"/>
          </ac:cxnSpMkLst>
        </pc:cxnChg>
      </pc:sldChg>
      <pc:sldChg chg="addSp modSp add mod">
        <pc:chgData name="Robin Khalfa" userId="384e40ca-c472-4f57-9d1d-0e904a7a7a13" providerId="ADAL" clId="{CF2B50FE-FD0E-4145-9A2B-7450892A99C4}" dt="2025-05-07T09:10:18.566" v="9370" actId="1076"/>
        <pc:sldMkLst>
          <pc:docMk/>
          <pc:sldMk cId="4043775049" sldId="433"/>
        </pc:sldMkLst>
        <pc:spChg chg="mod">
          <ac:chgData name="Robin Khalfa" userId="384e40ca-c472-4f57-9d1d-0e904a7a7a13" providerId="ADAL" clId="{CF2B50FE-FD0E-4145-9A2B-7450892A99C4}" dt="2025-05-07T09:09:19.238" v="9339" actId="207"/>
          <ac:spMkLst>
            <pc:docMk/>
            <pc:sldMk cId="4043775049" sldId="433"/>
            <ac:spMk id="9" creationId="{C70E398C-F7F1-CE20-B519-B2EB68205D52}"/>
          </ac:spMkLst>
        </pc:spChg>
        <pc:spChg chg="add mod">
          <ac:chgData name="Robin Khalfa" userId="384e40ca-c472-4f57-9d1d-0e904a7a7a13" providerId="ADAL" clId="{CF2B50FE-FD0E-4145-9A2B-7450892A99C4}" dt="2025-05-07T09:10:18.566" v="9370" actId="1076"/>
          <ac:spMkLst>
            <pc:docMk/>
            <pc:sldMk cId="4043775049" sldId="433"/>
            <ac:spMk id="20" creationId="{85B690D1-0BE6-C3A4-9439-54CA0F2FB5C6}"/>
          </ac:spMkLst>
        </pc:spChg>
        <pc:spChg chg="mod">
          <ac:chgData name="Robin Khalfa" userId="384e40ca-c472-4f57-9d1d-0e904a7a7a13" providerId="ADAL" clId="{CF2B50FE-FD0E-4145-9A2B-7450892A99C4}" dt="2025-05-07T09:09:16.022" v="9338" actId="207"/>
          <ac:spMkLst>
            <pc:docMk/>
            <pc:sldMk cId="4043775049" sldId="433"/>
            <ac:spMk id="61" creationId="{7A69BE6E-EBF0-7DA3-A1E2-23128328CED8}"/>
          </ac:spMkLst>
        </pc:spChg>
        <pc:spChg chg="mod">
          <ac:chgData name="Robin Khalfa" userId="384e40ca-c472-4f57-9d1d-0e904a7a7a13" providerId="ADAL" clId="{CF2B50FE-FD0E-4145-9A2B-7450892A99C4}" dt="2025-05-07T09:10:12.745" v="9369" actId="207"/>
          <ac:spMkLst>
            <pc:docMk/>
            <pc:sldMk cId="4043775049" sldId="433"/>
            <ac:spMk id="85" creationId="{46AFBA23-2135-D15E-F5F0-BE57C7135893}"/>
          </ac:spMkLst>
        </pc:spChg>
        <pc:cxnChg chg="mod">
          <ac:chgData name="Robin Khalfa" userId="384e40ca-c472-4f57-9d1d-0e904a7a7a13" providerId="ADAL" clId="{CF2B50FE-FD0E-4145-9A2B-7450892A99C4}" dt="2025-05-07T09:09:22.218" v="9340" actId="208"/>
          <ac:cxnSpMkLst>
            <pc:docMk/>
            <pc:sldMk cId="4043775049" sldId="433"/>
            <ac:cxnSpMk id="66" creationId="{B9A1907A-619C-5A7C-A6A2-035BBFEDCA0E}"/>
          </ac:cxnSpMkLst>
        </pc:cxnChg>
        <pc:cxnChg chg="mod">
          <ac:chgData name="Robin Khalfa" userId="384e40ca-c472-4f57-9d1d-0e904a7a7a13" providerId="ADAL" clId="{CF2B50FE-FD0E-4145-9A2B-7450892A99C4}" dt="2025-05-07T09:09:34.747" v="9344" actId="208"/>
          <ac:cxnSpMkLst>
            <pc:docMk/>
            <pc:sldMk cId="4043775049" sldId="433"/>
            <ac:cxnSpMk id="70" creationId="{BA338067-63AC-9A98-4F4A-34379C00275D}"/>
          </ac:cxnSpMkLst>
        </pc:cxnChg>
        <pc:cxnChg chg="mod">
          <ac:chgData name="Robin Khalfa" userId="384e40ca-c472-4f57-9d1d-0e904a7a7a13" providerId="ADAL" clId="{CF2B50FE-FD0E-4145-9A2B-7450892A99C4}" dt="2025-05-07T09:09:27.358" v="9341" actId="208"/>
          <ac:cxnSpMkLst>
            <pc:docMk/>
            <pc:sldMk cId="4043775049" sldId="433"/>
            <ac:cxnSpMk id="76" creationId="{86B30D98-6F77-816B-87A7-32BFF237317D}"/>
          </ac:cxnSpMkLst>
        </pc:cxnChg>
        <pc:cxnChg chg="mod">
          <ac:chgData name="Robin Khalfa" userId="384e40ca-c472-4f57-9d1d-0e904a7a7a13" providerId="ADAL" clId="{CF2B50FE-FD0E-4145-9A2B-7450892A99C4}" dt="2025-05-07T09:09:29.472" v="9342" actId="208"/>
          <ac:cxnSpMkLst>
            <pc:docMk/>
            <pc:sldMk cId="4043775049" sldId="433"/>
            <ac:cxnSpMk id="79" creationId="{7B985819-537B-4E0D-3536-3052BAB49B6F}"/>
          </ac:cxnSpMkLst>
        </pc:cxnChg>
      </pc:sldChg>
      <pc:sldChg chg="addSp delSp modSp add mod">
        <pc:chgData name="Robin Khalfa" userId="384e40ca-c472-4f57-9d1d-0e904a7a7a13" providerId="ADAL" clId="{CF2B50FE-FD0E-4145-9A2B-7450892A99C4}" dt="2025-05-07T09:16:08.325" v="9405" actId="208"/>
        <pc:sldMkLst>
          <pc:docMk/>
          <pc:sldMk cId="4166158604" sldId="434"/>
        </pc:sldMkLst>
        <pc:spChg chg="mod">
          <ac:chgData name="Robin Khalfa" userId="384e40ca-c472-4f57-9d1d-0e904a7a7a13" providerId="ADAL" clId="{CF2B50FE-FD0E-4145-9A2B-7450892A99C4}" dt="2025-05-07T09:15:54.849" v="9403" actId="207"/>
          <ac:spMkLst>
            <pc:docMk/>
            <pc:sldMk cId="4166158604" sldId="434"/>
            <ac:spMk id="20" creationId="{6F4A2EA6-A03C-D15B-B711-CB30E5551010}"/>
          </ac:spMkLst>
        </pc:spChg>
        <pc:spChg chg="add mod">
          <ac:chgData name="Robin Khalfa" userId="384e40ca-c472-4f57-9d1d-0e904a7a7a13" providerId="ADAL" clId="{CF2B50FE-FD0E-4145-9A2B-7450892A99C4}" dt="2025-05-07T09:10:45.173" v="9373"/>
          <ac:spMkLst>
            <pc:docMk/>
            <pc:sldMk cId="4166158604" sldId="434"/>
            <ac:spMk id="22" creationId="{B701200E-FD65-60AF-10B7-23EA7FBDF720}"/>
          </ac:spMkLst>
        </pc:spChg>
        <pc:spChg chg="add mod">
          <ac:chgData name="Robin Khalfa" userId="384e40ca-c472-4f57-9d1d-0e904a7a7a13" providerId="ADAL" clId="{CF2B50FE-FD0E-4145-9A2B-7450892A99C4}" dt="2025-05-07T09:10:45.173" v="9373"/>
          <ac:spMkLst>
            <pc:docMk/>
            <pc:sldMk cId="4166158604" sldId="434"/>
            <ac:spMk id="24" creationId="{18A243C9-3012-2F07-DC72-6B671E5A881C}"/>
          </ac:spMkLst>
        </pc:spChg>
        <pc:spChg chg="mod">
          <ac:chgData name="Robin Khalfa" userId="384e40ca-c472-4f57-9d1d-0e904a7a7a13" providerId="ADAL" clId="{CF2B50FE-FD0E-4145-9A2B-7450892A99C4}" dt="2025-05-07T09:16:03.819" v="9404" actId="207"/>
          <ac:spMkLst>
            <pc:docMk/>
            <pc:sldMk cId="4166158604" sldId="434"/>
            <ac:spMk id="26" creationId="{974F144D-233A-3DA3-F431-AAE54D96FDF6}"/>
          </ac:spMkLst>
        </pc:spChg>
        <pc:spChg chg="add mod">
          <ac:chgData name="Robin Khalfa" userId="384e40ca-c472-4f57-9d1d-0e904a7a7a13" providerId="ADAL" clId="{CF2B50FE-FD0E-4145-9A2B-7450892A99C4}" dt="2025-05-07T09:16:03.819" v="9404" actId="207"/>
          <ac:spMkLst>
            <pc:docMk/>
            <pc:sldMk cId="4166158604" sldId="434"/>
            <ac:spMk id="28" creationId="{4FC0FC14-8A4D-8CE8-CD39-91CDDC17A15F}"/>
          </ac:spMkLst>
        </pc:spChg>
        <pc:spChg chg="add mod">
          <ac:chgData name="Robin Khalfa" userId="384e40ca-c472-4f57-9d1d-0e904a7a7a13" providerId="ADAL" clId="{CF2B50FE-FD0E-4145-9A2B-7450892A99C4}" dt="2025-05-07T09:10:45.173" v="9373"/>
          <ac:spMkLst>
            <pc:docMk/>
            <pc:sldMk cId="4166158604" sldId="434"/>
            <ac:spMk id="29" creationId="{70D53C47-6E1C-D8FC-E253-68FA7A02574C}"/>
          </ac:spMkLst>
        </pc:spChg>
        <pc:spChg chg="add mod">
          <ac:chgData name="Robin Khalfa" userId="384e40ca-c472-4f57-9d1d-0e904a7a7a13" providerId="ADAL" clId="{CF2B50FE-FD0E-4145-9A2B-7450892A99C4}" dt="2025-05-07T09:10:45.173" v="9373"/>
          <ac:spMkLst>
            <pc:docMk/>
            <pc:sldMk cId="4166158604" sldId="434"/>
            <ac:spMk id="31" creationId="{74253B80-53C2-54B0-7B6C-DEFF51CA0169}"/>
          </ac:spMkLst>
        </pc:spChg>
        <pc:spChg chg="add mod">
          <ac:chgData name="Robin Khalfa" userId="384e40ca-c472-4f57-9d1d-0e904a7a7a13" providerId="ADAL" clId="{CF2B50FE-FD0E-4145-9A2B-7450892A99C4}" dt="2025-05-07T09:10:45.173" v="9373"/>
          <ac:spMkLst>
            <pc:docMk/>
            <pc:sldMk cId="4166158604" sldId="434"/>
            <ac:spMk id="32" creationId="{6078C950-E12D-D98E-A720-E357F5E741AE}"/>
          </ac:spMkLst>
        </pc:spChg>
        <pc:spChg chg="add mod">
          <ac:chgData name="Robin Khalfa" userId="384e40ca-c472-4f57-9d1d-0e904a7a7a13" providerId="ADAL" clId="{CF2B50FE-FD0E-4145-9A2B-7450892A99C4}" dt="2025-05-07T09:10:45.173" v="9373"/>
          <ac:spMkLst>
            <pc:docMk/>
            <pc:sldMk cId="4166158604" sldId="434"/>
            <ac:spMk id="33" creationId="{202873F0-B022-2F8F-47F1-8E2EEF135F93}"/>
          </ac:spMkLst>
        </pc:spChg>
        <pc:spChg chg="mod">
          <ac:chgData name="Robin Khalfa" userId="384e40ca-c472-4f57-9d1d-0e904a7a7a13" providerId="ADAL" clId="{CF2B50FE-FD0E-4145-9A2B-7450892A99C4}" dt="2025-05-07T09:16:03.819" v="9404" actId="207"/>
          <ac:spMkLst>
            <pc:docMk/>
            <pc:sldMk cId="4166158604" sldId="434"/>
            <ac:spMk id="38" creationId="{8A4BF1CF-7B2B-B6BA-1482-15ADCCDA7496}"/>
          </ac:spMkLst>
        </pc:spChg>
        <pc:spChg chg="add mod">
          <ac:chgData name="Robin Khalfa" userId="384e40ca-c472-4f57-9d1d-0e904a7a7a13" providerId="ADAL" clId="{CF2B50FE-FD0E-4145-9A2B-7450892A99C4}" dt="2025-05-07T09:10:45.173" v="9373"/>
          <ac:spMkLst>
            <pc:docMk/>
            <pc:sldMk cId="4166158604" sldId="434"/>
            <ac:spMk id="43" creationId="{62A3EBD8-3C02-675C-4965-FC4BFA3C809D}"/>
          </ac:spMkLst>
        </pc:spChg>
        <pc:spChg chg="add mod">
          <ac:chgData name="Robin Khalfa" userId="384e40ca-c472-4f57-9d1d-0e904a7a7a13" providerId="ADAL" clId="{CF2B50FE-FD0E-4145-9A2B-7450892A99C4}" dt="2025-05-07T09:10:45.173" v="9373"/>
          <ac:spMkLst>
            <pc:docMk/>
            <pc:sldMk cId="4166158604" sldId="434"/>
            <ac:spMk id="45" creationId="{AC6E1B2A-B853-2804-4CEE-498DE4B3D52B}"/>
          </ac:spMkLst>
        </pc:spChg>
        <pc:spChg chg="add mod">
          <ac:chgData name="Robin Khalfa" userId="384e40ca-c472-4f57-9d1d-0e904a7a7a13" providerId="ADAL" clId="{CF2B50FE-FD0E-4145-9A2B-7450892A99C4}" dt="2025-05-07T09:10:45.173" v="9373"/>
          <ac:spMkLst>
            <pc:docMk/>
            <pc:sldMk cId="4166158604" sldId="434"/>
            <ac:spMk id="55" creationId="{93CE8B78-A83F-5F95-2A84-C327529B02B5}"/>
          </ac:spMkLst>
        </pc:spChg>
        <pc:spChg chg="add mod">
          <ac:chgData name="Robin Khalfa" userId="384e40ca-c472-4f57-9d1d-0e904a7a7a13" providerId="ADAL" clId="{CF2B50FE-FD0E-4145-9A2B-7450892A99C4}" dt="2025-05-07T09:11:17.318" v="9402" actId="20577"/>
          <ac:spMkLst>
            <pc:docMk/>
            <pc:sldMk cId="4166158604" sldId="434"/>
            <ac:spMk id="87" creationId="{940B2E0E-6D03-5A82-DAAF-481876A6F2D9}"/>
          </ac:spMkLst>
        </pc:spChg>
        <pc:cxnChg chg="mod">
          <ac:chgData name="Robin Khalfa" userId="384e40ca-c472-4f57-9d1d-0e904a7a7a13" providerId="ADAL" clId="{CF2B50FE-FD0E-4145-9A2B-7450892A99C4}" dt="2025-05-07T09:16:08.325" v="9405" actId="208"/>
          <ac:cxnSpMkLst>
            <pc:docMk/>
            <pc:sldMk cId="4166158604" sldId="434"/>
            <ac:cxnSpMk id="37" creationId="{380E4E00-1C18-92F6-0327-514F080DB36F}"/>
          </ac:cxnSpMkLst>
        </pc:cxnChg>
        <pc:cxnChg chg="mod">
          <ac:chgData name="Robin Khalfa" userId="384e40ca-c472-4f57-9d1d-0e904a7a7a13" providerId="ADAL" clId="{CF2B50FE-FD0E-4145-9A2B-7450892A99C4}" dt="2025-05-07T09:16:08.325" v="9405" actId="208"/>
          <ac:cxnSpMkLst>
            <pc:docMk/>
            <pc:sldMk cId="4166158604" sldId="434"/>
            <ac:cxnSpMk id="75" creationId="{397739B5-AD2E-F8C5-CAFD-5C48DE993553}"/>
          </ac:cxnSpMkLst>
        </pc:cxnChg>
        <pc:cxnChg chg="mod">
          <ac:chgData name="Robin Khalfa" userId="384e40ca-c472-4f57-9d1d-0e904a7a7a13" providerId="ADAL" clId="{CF2B50FE-FD0E-4145-9A2B-7450892A99C4}" dt="2025-05-07T09:16:08.325" v="9405" actId="208"/>
          <ac:cxnSpMkLst>
            <pc:docMk/>
            <pc:sldMk cId="4166158604" sldId="434"/>
            <ac:cxnSpMk id="86" creationId="{1B325738-4999-3132-6182-E6C2848AF4C5}"/>
          </ac:cxnSpMkLst>
        </pc:cxnChg>
      </pc:sldChg>
      <pc:sldChg chg="addSp delSp modSp add mod">
        <pc:chgData name="Robin Khalfa" userId="384e40ca-c472-4f57-9d1d-0e904a7a7a13" providerId="ADAL" clId="{CF2B50FE-FD0E-4145-9A2B-7450892A99C4}" dt="2025-05-16T07:19:31.623" v="12532" actId="20577"/>
        <pc:sldMkLst>
          <pc:docMk/>
          <pc:sldMk cId="3934662037" sldId="435"/>
        </pc:sldMkLst>
        <pc:spChg chg="add mod">
          <ac:chgData name="Robin Khalfa" userId="384e40ca-c472-4f57-9d1d-0e904a7a7a13" providerId="ADAL" clId="{CF2B50FE-FD0E-4145-9A2B-7450892A99C4}" dt="2025-05-07T09:17:31.838" v="9410"/>
          <ac:spMkLst>
            <pc:docMk/>
            <pc:sldMk cId="3934662037" sldId="435"/>
            <ac:spMk id="7" creationId="{AE058D17-41FA-A752-8EF2-78D3456D9FF9}"/>
          </ac:spMkLst>
        </pc:spChg>
        <pc:spChg chg="add mod">
          <ac:chgData name="Robin Khalfa" userId="384e40ca-c472-4f57-9d1d-0e904a7a7a13" providerId="ADAL" clId="{CF2B50FE-FD0E-4145-9A2B-7450892A99C4}" dt="2025-05-07T09:17:31.838" v="9410"/>
          <ac:spMkLst>
            <pc:docMk/>
            <pc:sldMk cId="3934662037" sldId="435"/>
            <ac:spMk id="10" creationId="{E9F59BA4-17FF-D4A7-399D-B8FA0BCDADBB}"/>
          </ac:spMkLst>
        </pc:spChg>
        <pc:spChg chg="add mod">
          <ac:chgData name="Robin Khalfa" userId="384e40ca-c472-4f57-9d1d-0e904a7a7a13" providerId="ADAL" clId="{CF2B50FE-FD0E-4145-9A2B-7450892A99C4}" dt="2025-05-07T09:17:31.838" v="9410"/>
          <ac:spMkLst>
            <pc:docMk/>
            <pc:sldMk cId="3934662037" sldId="435"/>
            <ac:spMk id="11" creationId="{2E4AACE9-EC1A-596D-73CA-87DF4FC79924}"/>
          </ac:spMkLst>
        </pc:spChg>
        <pc:spChg chg="mod">
          <ac:chgData name="Robin Khalfa" userId="384e40ca-c472-4f57-9d1d-0e904a7a7a13" providerId="ADAL" clId="{CF2B50FE-FD0E-4145-9A2B-7450892A99C4}" dt="2025-05-07T09:20:11.106" v="9512" actId="207"/>
          <ac:spMkLst>
            <pc:docMk/>
            <pc:sldMk cId="3934662037" sldId="435"/>
            <ac:spMk id="13" creationId="{0237DA71-CBC5-AAA2-5E41-438BA28B57C2}"/>
          </ac:spMkLst>
        </pc:spChg>
        <pc:spChg chg="add mod">
          <ac:chgData name="Robin Khalfa" userId="384e40ca-c472-4f57-9d1d-0e904a7a7a13" providerId="ADAL" clId="{CF2B50FE-FD0E-4145-9A2B-7450892A99C4}" dt="2025-05-07T09:17:31.838" v="9410"/>
          <ac:spMkLst>
            <pc:docMk/>
            <pc:sldMk cId="3934662037" sldId="435"/>
            <ac:spMk id="14" creationId="{C2F29122-BBDA-DF0B-9086-0EE816772F03}"/>
          </ac:spMkLst>
        </pc:spChg>
        <pc:spChg chg="add mod">
          <ac:chgData name="Robin Khalfa" userId="384e40ca-c472-4f57-9d1d-0e904a7a7a13" providerId="ADAL" clId="{CF2B50FE-FD0E-4145-9A2B-7450892A99C4}" dt="2025-05-07T09:20:11.106" v="9512" actId="207"/>
          <ac:spMkLst>
            <pc:docMk/>
            <pc:sldMk cId="3934662037" sldId="435"/>
            <ac:spMk id="15" creationId="{A51444D6-BB4F-F0A8-5E15-04B4B5B80531}"/>
          </ac:spMkLst>
        </pc:spChg>
        <pc:spChg chg="add mod">
          <ac:chgData name="Robin Khalfa" userId="384e40ca-c472-4f57-9d1d-0e904a7a7a13" providerId="ADAL" clId="{CF2B50FE-FD0E-4145-9A2B-7450892A99C4}" dt="2025-05-07T09:17:31.838" v="9410"/>
          <ac:spMkLst>
            <pc:docMk/>
            <pc:sldMk cId="3934662037" sldId="435"/>
            <ac:spMk id="16" creationId="{B33EEA3B-22FD-4FC4-51D5-41328B6F0741}"/>
          </ac:spMkLst>
        </pc:spChg>
        <pc:spChg chg="mod">
          <ac:chgData name="Robin Khalfa" userId="384e40ca-c472-4f57-9d1d-0e904a7a7a13" providerId="ADAL" clId="{CF2B50FE-FD0E-4145-9A2B-7450892A99C4}" dt="2025-05-07T09:20:11.106" v="9512" actId="207"/>
          <ac:spMkLst>
            <pc:docMk/>
            <pc:sldMk cId="3934662037" sldId="435"/>
            <ac:spMk id="39" creationId="{4C4B9DDA-CE9E-D9A6-EBAF-455C51DF8B64}"/>
          </ac:spMkLst>
        </pc:spChg>
        <pc:spChg chg="add mod">
          <ac:chgData name="Robin Khalfa" userId="384e40ca-c472-4f57-9d1d-0e904a7a7a13" providerId="ADAL" clId="{CF2B50FE-FD0E-4145-9A2B-7450892A99C4}" dt="2025-05-07T09:17:31.838" v="9410"/>
          <ac:spMkLst>
            <pc:docMk/>
            <pc:sldMk cId="3934662037" sldId="435"/>
            <ac:spMk id="40" creationId="{A3A83F43-FE00-15F4-CEFB-6E0EA2008DE5}"/>
          </ac:spMkLst>
        </pc:spChg>
        <pc:spChg chg="mod">
          <ac:chgData name="Robin Khalfa" userId="384e40ca-c472-4f57-9d1d-0e904a7a7a13" providerId="ADAL" clId="{CF2B50FE-FD0E-4145-9A2B-7450892A99C4}" dt="2025-05-07T09:20:11.106" v="9512" actId="207"/>
          <ac:spMkLst>
            <pc:docMk/>
            <pc:sldMk cId="3934662037" sldId="435"/>
            <ac:spMk id="41" creationId="{2FEA1F91-ED65-8C8B-8D28-4CFFA59C3346}"/>
          </ac:spMkLst>
        </pc:spChg>
        <pc:spChg chg="add mod">
          <ac:chgData name="Robin Khalfa" userId="384e40ca-c472-4f57-9d1d-0e904a7a7a13" providerId="ADAL" clId="{CF2B50FE-FD0E-4145-9A2B-7450892A99C4}" dt="2025-05-07T09:17:31.838" v="9410"/>
          <ac:spMkLst>
            <pc:docMk/>
            <pc:sldMk cId="3934662037" sldId="435"/>
            <ac:spMk id="42" creationId="{53939C3C-B783-3614-73E9-26A825CA73B1}"/>
          </ac:spMkLst>
        </pc:spChg>
        <pc:spChg chg="add mod">
          <ac:chgData name="Robin Khalfa" userId="384e40ca-c472-4f57-9d1d-0e904a7a7a13" providerId="ADAL" clId="{CF2B50FE-FD0E-4145-9A2B-7450892A99C4}" dt="2025-05-07T09:17:31.838" v="9410"/>
          <ac:spMkLst>
            <pc:docMk/>
            <pc:sldMk cId="3934662037" sldId="435"/>
            <ac:spMk id="60" creationId="{5067A87E-0F02-A0C0-8A64-7F1710714CEA}"/>
          </ac:spMkLst>
        </pc:spChg>
        <pc:spChg chg="add mod">
          <ac:chgData name="Robin Khalfa" userId="384e40ca-c472-4f57-9d1d-0e904a7a7a13" providerId="ADAL" clId="{CF2B50FE-FD0E-4145-9A2B-7450892A99C4}" dt="2025-05-07T09:20:11.106" v="9512" actId="207"/>
          <ac:spMkLst>
            <pc:docMk/>
            <pc:sldMk cId="3934662037" sldId="435"/>
            <ac:spMk id="61" creationId="{64A5BA8F-60FB-EB2F-7CDB-341173BB7CCD}"/>
          </ac:spMkLst>
        </pc:spChg>
        <pc:spChg chg="mod">
          <ac:chgData name="Robin Khalfa" userId="384e40ca-c472-4f57-9d1d-0e904a7a7a13" providerId="ADAL" clId="{CF2B50FE-FD0E-4145-9A2B-7450892A99C4}" dt="2025-05-07T09:19:00.471" v="9477" actId="20577"/>
          <ac:spMkLst>
            <pc:docMk/>
            <pc:sldMk cId="3934662037" sldId="435"/>
            <ac:spMk id="77" creationId="{2B46D4F2-868F-46FA-93B0-025DC3F8ADE7}"/>
          </ac:spMkLst>
        </pc:spChg>
        <pc:spChg chg="mod">
          <ac:chgData name="Robin Khalfa" userId="384e40ca-c472-4f57-9d1d-0e904a7a7a13" providerId="ADAL" clId="{CF2B50FE-FD0E-4145-9A2B-7450892A99C4}" dt="2025-05-16T07:19:31.623" v="12532" actId="20577"/>
          <ac:spMkLst>
            <pc:docMk/>
            <pc:sldMk cId="3934662037" sldId="435"/>
            <ac:spMk id="78" creationId="{37903D9F-4481-94DC-F7E6-DE3EF24DD6DF}"/>
          </ac:spMkLst>
        </pc:spChg>
        <pc:spChg chg="mod">
          <ac:chgData name="Robin Khalfa" userId="384e40ca-c472-4f57-9d1d-0e904a7a7a13" providerId="ADAL" clId="{CF2B50FE-FD0E-4145-9A2B-7450892A99C4}" dt="2025-05-07T09:19:45.966" v="9511" actId="20577"/>
          <ac:spMkLst>
            <pc:docMk/>
            <pc:sldMk cId="3934662037" sldId="435"/>
            <ac:spMk id="85" creationId="{A116FDEA-D423-A77C-9147-D56FC6ADA5A5}"/>
          </ac:spMkLst>
        </pc:spChg>
        <pc:cxnChg chg="mod">
          <ac:chgData name="Robin Khalfa" userId="384e40ca-c472-4f57-9d1d-0e904a7a7a13" providerId="ADAL" clId="{CF2B50FE-FD0E-4145-9A2B-7450892A99C4}" dt="2025-05-07T09:20:17.001" v="9513" actId="208"/>
          <ac:cxnSpMkLst>
            <pc:docMk/>
            <pc:sldMk cId="3934662037" sldId="435"/>
            <ac:cxnSpMk id="48" creationId="{87058560-927F-1DDF-1E15-19B5017C0DCF}"/>
          </ac:cxnSpMkLst>
        </pc:cxnChg>
        <pc:cxnChg chg="mod">
          <ac:chgData name="Robin Khalfa" userId="384e40ca-c472-4f57-9d1d-0e904a7a7a13" providerId="ADAL" clId="{CF2B50FE-FD0E-4145-9A2B-7450892A99C4}" dt="2025-05-07T09:20:17.001" v="9513" actId="208"/>
          <ac:cxnSpMkLst>
            <pc:docMk/>
            <pc:sldMk cId="3934662037" sldId="435"/>
            <ac:cxnSpMk id="51" creationId="{E5AB5E03-6C56-78AC-CB2D-05A41DCA66AF}"/>
          </ac:cxnSpMkLst>
        </pc:cxnChg>
        <pc:cxnChg chg="mod">
          <ac:chgData name="Robin Khalfa" userId="384e40ca-c472-4f57-9d1d-0e904a7a7a13" providerId="ADAL" clId="{CF2B50FE-FD0E-4145-9A2B-7450892A99C4}" dt="2025-05-07T09:20:17.001" v="9513" actId="208"/>
          <ac:cxnSpMkLst>
            <pc:docMk/>
            <pc:sldMk cId="3934662037" sldId="435"/>
            <ac:cxnSpMk id="56" creationId="{8F44E808-AF20-9A1B-939D-B6B918EC226B}"/>
          </ac:cxnSpMkLst>
        </pc:cxnChg>
        <pc:cxnChg chg="mod">
          <ac:chgData name="Robin Khalfa" userId="384e40ca-c472-4f57-9d1d-0e904a7a7a13" providerId="ADAL" clId="{CF2B50FE-FD0E-4145-9A2B-7450892A99C4}" dt="2025-05-07T09:20:17.001" v="9513" actId="208"/>
          <ac:cxnSpMkLst>
            <pc:docMk/>
            <pc:sldMk cId="3934662037" sldId="435"/>
            <ac:cxnSpMk id="81" creationId="{FF63A69C-FCA5-65E9-806C-E556E879DA9D}"/>
          </ac:cxnSpMkLst>
        </pc:cxnChg>
      </pc:sldChg>
      <pc:sldChg chg="modSp add mod">
        <pc:chgData name="Robin Khalfa" userId="384e40ca-c472-4f57-9d1d-0e904a7a7a13" providerId="ADAL" clId="{CF2B50FE-FD0E-4145-9A2B-7450892A99C4}" dt="2025-05-07T09:21:13.976" v="9525" actId="208"/>
        <pc:sldMkLst>
          <pc:docMk/>
          <pc:sldMk cId="1542247401" sldId="436"/>
        </pc:sldMkLst>
        <pc:spChg chg="mod">
          <ac:chgData name="Robin Khalfa" userId="384e40ca-c472-4f57-9d1d-0e904a7a7a13" providerId="ADAL" clId="{CF2B50FE-FD0E-4145-9A2B-7450892A99C4}" dt="2025-05-07T09:20:39.341" v="9518" actId="207"/>
          <ac:spMkLst>
            <pc:docMk/>
            <pc:sldMk cId="1542247401" sldId="436"/>
            <ac:spMk id="11" creationId="{F2D1B0C2-F507-3C0F-37E5-8A457C329605}"/>
          </ac:spMkLst>
        </pc:spChg>
        <pc:spChg chg="mod">
          <ac:chgData name="Robin Khalfa" userId="384e40ca-c472-4f57-9d1d-0e904a7a7a13" providerId="ADAL" clId="{CF2B50FE-FD0E-4145-9A2B-7450892A99C4}" dt="2025-05-07T09:20:52.505" v="9520" actId="207"/>
          <ac:spMkLst>
            <pc:docMk/>
            <pc:sldMk cId="1542247401" sldId="436"/>
            <ac:spMk id="13" creationId="{1DDB3920-39EE-8484-7BE5-3EE5E3C108C2}"/>
          </ac:spMkLst>
        </pc:spChg>
        <pc:spChg chg="mod">
          <ac:chgData name="Robin Khalfa" userId="384e40ca-c472-4f57-9d1d-0e904a7a7a13" providerId="ADAL" clId="{CF2B50FE-FD0E-4145-9A2B-7450892A99C4}" dt="2025-05-07T09:21:06.770" v="9523" actId="207"/>
          <ac:spMkLst>
            <pc:docMk/>
            <pc:sldMk cId="1542247401" sldId="436"/>
            <ac:spMk id="41" creationId="{513B8FFA-8F83-5310-CA55-3CAABD7AC657}"/>
          </ac:spMkLst>
        </pc:spChg>
        <pc:spChg chg="mod">
          <ac:chgData name="Robin Khalfa" userId="384e40ca-c472-4f57-9d1d-0e904a7a7a13" providerId="ADAL" clId="{CF2B50FE-FD0E-4145-9A2B-7450892A99C4}" dt="2025-05-07T09:20:32.570" v="9517" actId="207"/>
          <ac:spMkLst>
            <pc:docMk/>
            <pc:sldMk cId="1542247401" sldId="436"/>
            <ac:spMk id="77" creationId="{8B6725FD-B6A0-07B7-791F-CF9793A644D1}"/>
          </ac:spMkLst>
        </pc:spChg>
        <pc:spChg chg="mod">
          <ac:chgData name="Robin Khalfa" userId="384e40ca-c472-4f57-9d1d-0e904a7a7a13" providerId="ADAL" clId="{CF2B50FE-FD0E-4145-9A2B-7450892A99C4}" dt="2025-05-07T09:20:24.983" v="9515" actId="207"/>
          <ac:spMkLst>
            <pc:docMk/>
            <pc:sldMk cId="1542247401" sldId="436"/>
            <ac:spMk id="78" creationId="{968EBD13-4B4D-7595-E6EB-1DBD9F2E97EA}"/>
          </ac:spMkLst>
        </pc:spChg>
        <pc:cxnChg chg="mod">
          <ac:chgData name="Robin Khalfa" userId="384e40ca-c472-4f57-9d1d-0e904a7a7a13" providerId="ADAL" clId="{CF2B50FE-FD0E-4145-9A2B-7450892A99C4}" dt="2025-05-07T09:20:43.092" v="9519" actId="208"/>
          <ac:cxnSpMkLst>
            <pc:docMk/>
            <pc:sldMk cId="1542247401" sldId="436"/>
            <ac:cxnSpMk id="18" creationId="{3F59DD60-92DE-5D58-4D8F-12ADD81178D0}"/>
          </ac:cxnSpMkLst>
        </pc:cxnChg>
        <pc:cxnChg chg="mod">
          <ac:chgData name="Robin Khalfa" userId="384e40ca-c472-4f57-9d1d-0e904a7a7a13" providerId="ADAL" clId="{CF2B50FE-FD0E-4145-9A2B-7450892A99C4}" dt="2025-05-07T09:20:56.664" v="9521" actId="208"/>
          <ac:cxnSpMkLst>
            <pc:docMk/>
            <pc:sldMk cId="1542247401" sldId="436"/>
            <ac:cxnSpMk id="48" creationId="{10459B4B-3A69-D7E1-4762-AF9565C91D9B}"/>
          </ac:cxnSpMkLst>
        </pc:cxnChg>
        <pc:cxnChg chg="mod">
          <ac:chgData name="Robin Khalfa" userId="384e40ca-c472-4f57-9d1d-0e904a7a7a13" providerId="ADAL" clId="{CF2B50FE-FD0E-4145-9A2B-7450892A99C4}" dt="2025-05-07T09:21:02.422" v="9522" actId="208"/>
          <ac:cxnSpMkLst>
            <pc:docMk/>
            <pc:sldMk cId="1542247401" sldId="436"/>
            <ac:cxnSpMk id="51" creationId="{6ADECD8B-1039-D4E3-8672-2851A234616B}"/>
          </ac:cxnSpMkLst>
        </pc:cxnChg>
        <pc:cxnChg chg="mod">
          <ac:chgData name="Robin Khalfa" userId="384e40ca-c472-4f57-9d1d-0e904a7a7a13" providerId="ADAL" clId="{CF2B50FE-FD0E-4145-9A2B-7450892A99C4}" dt="2025-05-07T09:21:10.232" v="9524" actId="208"/>
          <ac:cxnSpMkLst>
            <pc:docMk/>
            <pc:sldMk cId="1542247401" sldId="436"/>
            <ac:cxnSpMk id="56" creationId="{0FB00A4C-BB25-8EBD-B516-EC5B62156B6A}"/>
          </ac:cxnSpMkLst>
        </pc:cxnChg>
        <pc:cxnChg chg="mod">
          <ac:chgData name="Robin Khalfa" userId="384e40ca-c472-4f57-9d1d-0e904a7a7a13" providerId="ADAL" clId="{CF2B50FE-FD0E-4145-9A2B-7450892A99C4}" dt="2025-05-07T09:21:13.976" v="9525" actId="208"/>
          <ac:cxnSpMkLst>
            <pc:docMk/>
            <pc:sldMk cId="1542247401" sldId="436"/>
            <ac:cxnSpMk id="84" creationId="{95D8270E-1D6E-AC21-BFD3-0D938D5890CB}"/>
          </ac:cxnSpMkLst>
        </pc:cxnChg>
      </pc:sldChg>
      <pc:sldChg chg="addSp delSp modSp add mod">
        <pc:chgData name="Robin Khalfa" userId="384e40ca-c472-4f57-9d1d-0e904a7a7a13" providerId="ADAL" clId="{CF2B50FE-FD0E-4145-9A2B-7450892A99C4}" dt="2025-05-07T09:22:13.424" v="9532" actId="208"/>
        <pc:sldMkLst>
          <pc:docMk/>
          <pc:sldMk cId="2392880963" sldId="437"/>
        </pc:sldMkLst>
        <pc:spChg chg="add mod">
          <ac:chgData name="Robin Khalfa" userId="384e40ca-c472-4f57-9d1d-0e904a7a7a13" providerId="ADAL" clId="{CF2B50FE-FD0E-4145-9A2B-7450892A99C4}" dt="2025-05-07T09:22:05.222" v="9531" actId="207"/>
          <ac:spMkLst>
            <pc:docMk/>
            <pc:sldMk cId="2392880963" sldId="437"/>
            <ac:spMk id="20" creationId="{65B94F9A-EC8D-155B-D48C-7D3D7A90BF23}"/>
          </ac:spMkLst>
        </pc:spChg>
        <pc:spChg chg="add mod">
          <ac:chgData name="Robin Khalfa" userId="384e40ca-c472-4f57-9d1d-0e904a7a7a13" providerId="ADAL" clId="{CF2B50FE-FD0E-4145-9A2B-7450892A99C4}" dt="2025-05-07T09:21:44.378" v="9530"/>
          <ac:spMkLst>
            <pc:docMk/>
            <pc:sldMk cId="2392880963" sldId="437"/>
            <ac:spMk id="21" creationId="{303FD75A-A706-B8FE-36D6-FD87E558C22C}"/>
          </ac:spMkLst>
        </pc:spChg>
        <pc:spChg chg="mod">
          <ac:chgData name="Robin Khalfa" userId="384e40ca-c472-4f57-9d1d-0e904a7a7a13" providerId="ADAL" clId="{CF2B50FE-FD0E-4145-9A2B-7450892A99C4}" dt="2025-05-07T09:22:05.222" v="9531" actId="207"/>
          <ac:spMkLst>
            <pc:docMk/>
            <pc:sldMk cId="2392880963" sldId="437"/>
            <ac:spMk id="22" creationId="{C251B452-DAE1-DDCD-AF24-052B2E85AA69}"/>
          </ac:spMkLst>
        </pc:spChg>
        <pc:spChg chg="add mod">
          <ac:chgData name="Robin Khalfa" userId="384e40ca-c472-4f57-9d1d-0e904a7a7a13" providerId="ADAL" clId="{CF2B50FE-FD0E-4145-9A2B-7450892A99C4}" dt="2025-05-07T09:21:44.378" v="9530"/>
          <ac:spMkLst>
            <pc:docMk/>
            <pc:sldMk cId="2392880963" sldId="437"/>
            <ac:spMk id="27" creationId="{536DE20B-5375-A996-685E-FEB73012B313}"/>
          </ac:spMkLst>
        </pc:spChg>
        <pc:spChg chg="add mod">
          <ac:chgData name="Robin Khalfa" userId="384e40ca-c472-4f57-9d1d-0e904a7a7a13" providerId="ADAL" clId="{CF2B50FE-FD0E-4145-9A2B-7450892A99C4}" dt="2025-05-07T09:21:44.378" v="9530"/>
          <ac:spMkLst>
            <pc:docMk/>
            <pc:sldMk cId="2392880963" sldId="437"/>
            <ac:spMk id="28" creationId="{638EED58-89F9-C0BD-4E89-275B1F8F7C7C}"/>
          </ac:spMkLst>
        </pc:spChg>
        <pc:spChg chg="mod">
          <ac:chgData name="Robin Khalfa" userId="384e40ca-c472-4f57-9d1d-0e904a7a7a13" providerId="ADAL" clId="{CF2B50FE-FD0E-4145-9A2B-7450892A99C4}" dt="2025-05-07T09:22:05.222" v="9531" actId="207"/>
          <ac:spMkLst>
            <pc:docMk/>
            <pc:sldMk cId="2392880963" sldId="437"/>
            <ac:spMk id="29" creationId="{531867AB-7260-C094-E445-F27899B558DE}"/>
          </ac:spMkLst>
        </pc:spChg>
        <pc:spChg chg="add mod">
          <ac:chgData name="Robin Khalfa" userId="384e40ca-c472-4f57-9d1d-0e904a7a7a13" providerId="ADAL" clId="{CF2B50FE-FD0E-4145-9A2B-7450892A99C4}" dt="2025-05-07T09:21:44.378" v="9530"/>
          <ac:spMkLst>
            <pc:docMk/>
            <pc:sldMk cId="2392880963" sldId="437"/>
            <ac:spMk id="30" creationId="{0C9F0C09-AB79-B8B2-DC00-E347E8EF7193}"/>
          </ac:spMkLst>
        </pc:spChg>
        <pc:spChg chg="mod">
          <ac:chgData name="Robin Khalfa" userId="384e40ca-c472-4f57-9d1d-0e904a7a7a13" providerId="ADAL" clId="{CF2B50FE-FD0E-4145-9A2B-7450892A99C4}" dt="2025-05-07T09:22:05.222" v="9531" actId="207"/>
          <ac:spMkLst>
            <pc:docMk/>
            <pc:sldMk cId="2392880963" sldId="437"/>
            <ac:spMk id="31" creationId="{96B0161F-B2C6-6B28-AC1D-D2EA0C1D2D31}"/>
          </ac:spMkLst>
        </pc:spChg>
        <pc:spChg chg="add mod">
          <ac:chgData name="Robin Khalfa" userId="384e40ca-c472-4f57-9d1d-0e904a7a7a13" providerId="ADAL" clId="{CF2B50FE-FD0E-4145-9A2B-7450892A99C4}" dt="2025-05-07T09:21:44.378" v="9530"/>
          <ac:spMkLst>
            <pc:docMk/>
            <pc:sldMk cId="2392880963" sldId="437"/>
            <ac:spMk id="32" creationId="{8F07292C-DD67-7813-2136-3A04ED773D16}"/>
          </ac:spMkLst>
        </pc:spChg>
        <pc:spChg chg="add mod">
          <ac:chgData name="Robin Khalfa" userId="384e40ca-c472-4f57-9d1d-0e904a7a7a13" providerId="ADAL" clId="{CF2B50FE-FD0E-4145-9A2B-7450892A99C4}" dt="2025-05-07T09:21:44.378" v="9530"/>
          <ac:spMkLst>
            <pc:docMk/>
            <pc:sldMk cId="2392880963" sldId="437"/>
            <ac:spMk id="38" creationId="{A22207AA-E3C3-BB6E-6E96-E9102D994704}"/>
          </ac:spMkLst>
        </pc:spChg>
        <pc:spChg chg="mod">
          <ac:chgData name="Robin Khalfa" userId="384e40ca-c472-4f57-9d1d-0e904a7a7a13" providerId="ADAL" clId="{CF2B50FE-FD0E-4145-9A2B-7450892A99C4}" dt="2025-05-07T09:22:05.222" v="9531" actId="207"/>
          <ac:spMkLst>
            <pc:docMk/>
            <pc:sldMk cId="2392880963" sldId="437"/>
            <ac:spMk id="43" creationId="{61FE1C8B-A96B-F4DB-85D3-B5684CD3CC1A}"/>
          </ac:spMkLst>
        </pc:spChg>
        <pc:spChg chg="add mod">
          <ac:chgData name="Robin Khalfa" userId="384e40ca-c472-4f57-9d1d-0e904a7a7a13" providerId="ADAL" clId="{CF2B50FE-FD0E-4145-9A2B-7450892A99C4}" dt="2025-05-07T09:21:44.378" v="9530"/>
          <ac:spMkLst>
            <pc:docMk/>
            <pc:sldMk cId="2392880963" sldId="437"/>
            <ac:spMk id="44" creationId="{1F59874A-CC7B-34C6-FA9B-43302E51A7DC}"/>
          </ac:spMkLst>
        </pc:spChg>
        <pc:spChg chg="mod">
          <ac:chgData name="Robin Khalfa" userId="384e40ca-c472-4f57-9d1d-0e904a7a7a13" providerId="ADAL" clId="{CF2B50FE-FD0E-4145-9A2B-7450892A99C4}" dt="2025-05-07T09:22:05.222" v="9531" actId="207"/>
          <ac:spMkLst>
            <pc:docMk/>
            <pc:sldMk cId="2392880963" sldId="437"/>
            <ac:spMk id="50" creationId="{73BA80C9-739A-B533-3855-7CEA097BA113}"/>
          </ac:spMkLst>
        </pc:spChg>
        <pc:spChg chg="add mod">
          <ac:chgData name="Robin Khalfa" userId="384e40ca-c472-4f57-9d1d-0e904a7a7a13" providerId="ADAL" clId="{CF2B50FE-FD0E-4145-9A2B-7450892A99C4}" dt="2025-05-07T09:21:44.378" v="9530"/>
          <ac:spMkLst>
            <pc:docMk/>
            <pc:sldMk cId="2392880963" sldId="437"/>
            <ac:spMk id="52" creationId="{9DA1DE4A-4F99-5FFE-0B55-EF14B319A0A7}"/>
          </ac:spMkLst>
        </pc:spChg>
        <pc:spChg chg="add mod">
          <ac:chgData name="Robin Khalfa" userId="384e40ca-c472-4f57-9d1d-0e904a7a7a13" providerId="ADAL" clId="{CF2B50FE-FD0E-4145-9A2B-7450892A99C4}" dt="2025-05-07T09:21:44.378" v="9530"/>
          <ac:spMkLst>
            <pc:docMk/>
            <pc:sldMk cId="2392880963" sldId="437"/>
            <ac:spMk id="55" creationId="{A5A66BE5-D3A9-BDF7-011E-92A5C97BC75D}"/>
          </ac:spMkLst>
        </pc:spChg>
        <pc:spChg chg="mod">
          <ac:chgData name="Robin Khalfa" userId="384e40ca-c472-4f57-9d1d-0e904a7a7a13" providerId="ADAL" clId="{CF2B50FE-FD0E-4145-9A2B-7450892A99C4}" dt="2025-05-07T09:21:25.110" v="9527" actId="207"/>
          <ac:spMkLst>
            <pc:docMk/>
            <pc:sldMk cId="2392880963" sldId="437"/>
            <ac:spMk id="77" creationId="{7031A91B-AE95-6FDD-D2A0-492EDD84C702}"/>
          </ac:spMkLst>
        </pc:spChg>
        <pc:spChg chg="mod">
          <ac:chgData name="Robin Khalfa" userId="384e40ca-c472-4f57-9d1d-0e904a7a7a13" providerId="ADAL" clId="{CF2B50FE-FD0E-4145-9A2B-7450892A99C4}" dt="2025-05-07T09:21:30.861" v="9528" actId="207"/>
          <ac:spMkLst>
            <pc:docMk/>
            <pc:sldMk cId="2392880963" sldId="437"/>
            <ac:spMk id="85" creationId="{BE822A2C-ADFC-A231-A158-DAEBA1651B22}"/>
          </ac:spMkLst>
        </pc:spChg>
        <pc:cxnChg chg="mod">
          <ac:chgData name="Robin Khalfa" userId="384e40ca-c472-4f57-9d1d-0e904a7a7a13" providerId="ADAL" clId="{CF2B50FE-FD0E-4145-9A2B-7450892A99C4}" dt="2025-05-07T09:22:13.424" v="9532" actId="208"/>
          <ac:cxnSpMkLst>
            <pc:docMk/>
            <pc:sldMk cId="2392880963" sldId="437"/>
            <ac:cxnSpMk id="45" creationId="{147F1355-C0A1-3D1F-5BFA-A72DBA6553B6}"/>
          </ac:cxnSpMkLst>
        </pc:cxnChg>
        <pc:cxnChg chg="mod">
          <ac:chgData name="Robin Khalfa" userId="384e40ca-c472-4f57-9d1d-0e904a7a7a13" providerId="ADAL" clId="{CF2B50FE-FD0E-4145-9A2B-7450892A99C4}" dt="2025-05-07T09:22:13.424" v="9532" actId="208"/>
          <ac:cxnSpMkLst>
            <pc:docMk/>
            <pc:sldMk cId="2392880963" sldId="437"/>
            <ac:cxnSpMk id="46" creationId="{8C3D5480-EFE4-E1E0-E71E-DE96964F931B}"/>
          </ac:cxnSpMkLst>
        </pc:cxnChg>
        <pc:cxnChg chg="mod">
          <ac:chgData name="Robin Khalfa" userId="384e40ca-c472-4f57-9d1d-0e904a7a7a13" providerId="ADAL" clId="{CF2B50FE-FD0E-4145-9A2B-7450892A99C4}" dt="2025-05-07T09:22:13.424" v="9532" actId="208"/>
          <ac:cxnSpMkLst>
            <pc:docMk/>
            <pc:sldMk cId="2392880963" sldId="437"/>
            <ac:cxnSpMk id="57" creationId="{630196AA-B4A1-D708-26BE-3C1585D9BA59}"/>
          </ac:cxnSpMkLst>
        </pc:cxnChg>
        <pc:cxnChg chg="mod">
          <ac:chgData name="Robin Khalfa" userId="384e40ca-c472-4f57-9d1d-0e904a7a7a13" providerId="ADAL" clId="{CF2B50FE-FD0E-4145-9A2B-7450892A99C4}" dt="2025-05-07T09:22:13.424" v="9532" actId="208"/>
          <ac:cxnSpMkLst>
            <pc:docMk/>
            <pc:sldMk cId="2392880963" sldId="437"/>
            <ac:cxnSpMk id="67" creationId="{C349E8AB-2B3D-5793-56C0-9C9C9B592E43}"/>
          </ac:cxnSpMkLst>
        </pc:cxnChg>
        <pc:cxnChg chg="mod">
          <ac:chgData name="Robin Khalfa" userId="384e40ca-c472-4f57-9d1d-0e904a7a7a13" providerId="ADAL" clId="{CF2B50FE-FD0E-4145-9A2B-7450892A99C4}" dt="2025-05-07T09:22:13.424" v="9532" actId="208"/>
          <ac:cxnSpMkLst>
            <pc:docMk/>
            <pc:sldMk cId="2392880963" sldId="437"/>
            <ac:cxnSpMk id="72" creationId="{2D20B6DD-0C88-EEC8-607E-40B22BD39E3D}"/>
          </ac:cxnSpMkLst>
        </pc:cxnChg>
      </pc:sldChg>
      <pc:sldChg chg="modSp add mod">
        <pc:chgData name="Robin Khalfa" userId="384e40ca-c472-4f57-9d1d-0e904a7a7a13" providerId="ADAL" clId="{CF2B50FE-FD0E-4145-9A2B-7450892A99C4}" dt="2025-05-07T09:41:38.206" v="9634" actId="255"/>
        <pc:sldMkLst>
          <pc:docMk/>
          <pc:sldMk cId="3825441288" sldId="438"/>
        </pc:sldMkLst>
        <pc:spChg chg="mod">
          <ac:chgData name="Robin Khalfa" userId="384e40ca-c472-4f57-9d1d-0e904a7a7a13" providerId="ADAL" clId="{CF2B50FE-FD0E-4145-9A2B-7450892A99C4}" dt="2025-05-07T09:41:38.206" v="9634" actId="255"/>
          <ac:spMkLst>
            <pc:docMk/>
            <pc:sldMk cId="3825441288" sldId="438"/>
            <ac:spMk id="4" creationId="{A939DA3A-971E-968F-CC4A-2AD8695AF0BF}"/>
          </ac:spMkLst>
        </pc:spChg>
      </pc:sldChg>
      <pc:sldChg chg="addSp modSp add mod">
        <pc:chgData name="Robin Khalfa" userId="384e40ca-c472-4f57-9d1d-0e904a7a7a13" providerId="ADAL" clId="{CF2B50FE-FD0E-4145-9A2B-7450892A99C4}" dt="2025-05-07T09:43:41.604" v="9652" actId="1076"/>
        <pc:sldMkLst>
          <pc:docMk/>
          <pc:sldMk cId="1038142867" sldId="439"/>
        </pc:sldMkLst>
        <pc:spChg chg="mod">
          <ac:chgData name="Robin Khalfa" userId="384e40ca-c472-4f57-9d1d-0e904a7a7a13" providerId="ADAL" clId="{CF2B50FE-FD0E-4145-9A2B-7450892A99C4}" dt="2025-05-07T09:42:02.866" v="9641" actId="20577"/>
          <ac:spMkLst>
            <pc:docMk/>
            <pc:sldMk cId="1038142867" sldId="439"/>
            <ac:spMk id="4" creationId="{642CFD15-769B-91BA-D2E5-0425C5BB447F}"/>
          </ac:spMkLst>
        </pc:spChg>
        <pc:picChg chg="add mod">
          <ac:chgData name="Robin Khalfa" userId="384e40ca-c472-4f57-9d1d-0e904a7a7a13" providerId="ADAL" clId="{CF2B50FE-FD0E-4145-9A2B-7450892A99C4}" dt="2025-05-07T09:43:41.604" v="9652" actId="1076"/>
          <ac:picMkLst>
            <pc:docMk/>
            <pc:sldMk cId="1038142867" sldId="439"/>
            <ac:picMk id="6" creationId="{9E37EE02-9AF1-39C0-5E4E-6412CAAA1AA7}"/>
          </ac:picMkLst>
        </pc:picChg>
      </pc:sldChg>
      <pc:sldChg chg="delSp modSp add mod">
        <pc:chgData name="Robin Khalfa" userId="384e40ca-c472-4f57-9d1d-0e904a7a7a13" providerId="ADAL" clId="{CF2B50FE-FD0E-4145-9A2B-7450892A99C4}" dt="2025-05-07T09:53:10.821" v="9868" actId="27636"/>
        <pc:sldMkLst>
          <pc:docMk/>
          <pc:sldMk cId="1653801800" sldId="440"/>
        </pc:sldMkLst>
        <pc:spChg chg="mod">
          <ac:chgData name="Robin Khalfa" userId="384e40ca-c472-4f57-9d1d-0e904a7a7a13" providerId="ADAL" clId="{CF2B50FE-FD0E-4145-9A2B-7450892A99C4}" dt="2025-05-07T09:53:10.821" v="9868" actId="27636"/>
          <ac:spMkLst>
            <pc:docMk/>
            <pc:sldMk cId="1653801800" sldId="440"/>
            <ac:spMk id="4" creationId="{3D37E765-8198-446A-BC9A-4E50EE732A91}"/>
          </ac:spMkLst>
        </pc:spChg>
      </pc:sldChg>
      <pc:sldChg chg="modSp add mod">
        <pc:chgData name="Robin Khalfa" userId="384e40ca-c472-4f57-9d1d-0e904a7a7a13" providerId="ADAL" clId="{CF2B50FE-FD0E-4145-9A2B-7450892A99C4}" dt="2025-05-07T09:57:07.574" v="9962" actId="20577"/>
        <pc:sldMkLst>
          <pc:docMk/>
          <pc:sldMk cId="3839545135" sldId="441"/>
        </pc:sldMkLst>
        <pc:spChg chg="mod">
          <ac:chgData name="Robin Khalfa" userId="384e40ca-c472-4f57-9d1d-0e904a7a7a13" providerId="ADAL" clId="{CF2B50FE-FD0E-4145-9A2B-7450892A99C4}" dt="2025-05-07T09:57:07.574" v="9962" actId="20577"/>
          <ac:spMkLst>
            <pc:docMk/>
            <pc:sldMk cId="3839545135" sldId="441"/>
            <ac:spMk id="4" creationId="{5352CD91-E74D-0D9A-2ECB-E0549C63161D}"/>
          </ac:spMkLst>
        </pc:spChg>
      </pc:sldChg>
      <pc:sldChg chg="addSp delSp modSp add mod modNotesTx">
        <pc:chgData name="Robin Khalfa" userId="384e40ca-c472-4f57-9d1d-0e904a7a7a13" providerId="ADAL" clId="{CF2B50FE-FD0E-4145-9A2B-7450892A99C4}" dt="2025-05-07T10:02:51.383" v="10195" actId="1440"/>
        <pc:sldMkLst>
          <pc:docMk/>
          <pc:sldMk cId="1004906455" sldId="442"/>
        </pc:sldMkLst>
        <pc:spChg chg="mod">
          <ac:chgData name="Robin Khalfa" userId="384e40ca-c472-4f57-9d1d-0e904a7a7a13" providerId="ADAL" clId="{CF2B50FE-FD0E-4145-9A2B-7450892A99C4}" dt="2025-05-07T10:02:13.444" v="10189" actId="14100"/>
          <ac:spMkLst>
            <pc:docMk/>
            <pc:sldMk cId="1004906455" sldId="442"/>
            <ac:spMk id="4" creationId="{7A592FA1-C590-5A79-3BB3-BB7CA022D563}"/>
          </ac:spMkLst>
        </pc:spChg>
        <pc:picChg chg="add mod">
          <ac:chgData name="Robin Khalfa" userId="384e40ca-c472-4f57-9d1d-0e904a7a7a13" providerId="ADAL" clId="{CF2B50FE-FD0E-4145-9A2B-7450892A99C4}" dt="2025-05-07T10:02:51.383" v="10195" actId="1440"/>
          <ac:picMkLst>
            <pc:docMk/>
            <pc:sldMk cId="1004906455" sldId="442"/>
            <ac:picMk id="2052" creationId="{B766B0E3-29BD-D673-0379-205BB160B041}"/>
          </ac:picMkLst>
        </pc:picChg>
      </pc:sldChg>
      <pc:sldChg chg="delSp modSp add mod modNotesTx">
        <pc:chgData name="Robin Khalfa" userId="384e40ca-c472-4f57-9d1d-0e904a7a7a13" providerId="ADAL" clId="{CF2B50FE-FD0E-4145-9A2B-7450892A99C4}" dt="2025-05-07T10:07:36.534" v="10457" actId="20577"/>
        <pc:sldMkLst>
          <pc:docMk/>
          <pc:sldMk cId="4150790433" sldId="443"/>
        </pc:sldMkLst>
        <pc:spChg chg="mod">
          <ac:chgData name="Robin Khalfa" userId="384e40ca-c472-4f57-9d1d-0e904a7a7a13" providerId="ADAL" clId="{CF2B50FE-FD0E-4145-9A2B-7450892A99C4}" dt="2025-05-07T10:07:28.984" v="10456" actId="404"/>
          <ac:spMkLst>
            <pc:docMk/>
            <pc:sldMk cId="4150790433" sldId="443"/>
            <ac:spMk id="4" creationId="{46193153-3332-1462-49C4-756CCFC67D3B}"/>
          </ac:spMkLst>
        </pc:spChg>
      </pc:sldChg>
      <pc:sldChg chg="addSp delSp modSp add mod ord">
        <pc:chgData name="Robin Khalfa" userId="384e40ca-c472-4f57-9d1d-0e904a7a7a13" providerId="ADAL" clId="{CF2B50FE-FD0E-4145-9A2B-7450892A99C4}" dt="2025-05-07T11:38:49.421" v="10978" actId="20577"/>
        <pc:sldMkLst>
          <pc:docMk/>
          <pc:sldMk cId="1663418580" sldId="444"/>
        </pc:sldMkLst>
        <pc:spChg chg="mod">
          <ac:chgData name="Robin Khalfa" userId="384e40ca-c472-4f57-9d1d-0e904a7a7a13" providerId="ADAL" clId="{CF2B50FE-FD0E-4145-9A2B-7450892A99C4}" dt="2025-05-07T11:29:06.926" v="10830" actId="20577"/>
          <ac:spMkLst>
            <pc:docMk/>
            <pc:sldMk cId="1663418580" sldId="444"/>
            <ac:spMk id="2" creationId="{2DE6B95F-F007-A0DB-730D-FC6217596C8F}"/>
          </ac:spMkLst>
        </pc:spChg>
        <pc:spChg chg="mod">
          <ac:chgData name="Robin Khalfa" userId="384e40ca-c472-4f57-9d1d-0e904a7a7a13" providerId="ADAL" clId="{CF2B50FE-FD0E-4145-9A2B-7450892A99C4}" dt="2025-05-07T11:29:16.691" v="10847" actId="20577"/>
          <ac:spMkLst>
            <pc:docMk/>
            <pc:sldMk cId="1663418580" sldId="444"/>
            <ac:spMk id="3" creationId="{4597F780-8F33-8DBB-6FA0-0E4034E87917}"/>
          </ac:spMkLst>
        </pc:spChg>
        <pc:spChg chg="mod">
          <ac:chgData name="Robin Khalfa" userId="384e40ca-c472-4f57-9d1d-0e904a7a7a13" providerId="ADAL" clId="{CF2B50FE-FD0E-4145-9A2B-7450892A99C4}" dt="2025-05-07T11:38:49.421" v="10978" actId="20577"/>
          <ac:spMkLst>
            <pc:docMk/>
            <pc:sldMk cId="1663418580" sldId="444"/>
            <ac:spMk id="4" creationId="{0239F663-6CF0-7CBF-AB4C-843FDB02BFB8}"/>
          </ac:spMkLst>
        </pc:spChg>
      </pc:sldChg>
      <pc:sldChg chg="modSp add mod">
        <pc:chgData name="Robin Khalfa" userId="384e40ca-c472-4f57-9d1d-0e904a7a7a13" providerId="ADAL" clId="{CF2B50FE-FD0E-4145-9A2B-7450892A99C4}" dt="2025-05-07T11:28:57.748" v="10799" actId="20577"/>
        <pc:sldMkLst>
          <pc:docMk/>
          <pc:sldMk cId="568737967" sldId="445"/>
        </pc:sldMkLst>
        <pc:spChg chg="mod">
          <ac:chgData name="Robin Khalfa" userId="384e40ca-c472-4f57-9d1d-0e904a7a7a13" providerId="ADAL" clId="{CF2B50FE-FD0E-4145-9A2B-7450892A99C4}" dt="2025-05-07T11:28:57.748" v="10799" actId="20577"/>
          <ac:spMkLst>
            <pc:docMk/>
            <pc:sldMk cId="568737967" sldId="445"/>
            <ac:spMk id="2" creationId="{E687CA86-538D-239D-3598-9ECF68CD44F7}"/>
          </ac:spMkLst>
        </pc:spChg>
        <pc:spChg chg="mod">
          <ac:chgData name="Robin Khalfa" userId="384e40ca-c472-4f57-9d1d-0e904a7a7a13" providerId="ADAL" clId="{CF2B50FE-FD0E-4145-9A2B-7450892A99C4}" dt="2025-05-07T11:25:01.157" v="10481" actId="20577"/>
          <ac:spMkLst>
            <pc:docMk/>
            <pc:sldMk cId="568737967" sldId="445"/>
            <ac:spMk id="3" creationId="{E82BEC51-85D8-144F-649D-0A9E374FCA83}"/>
          </ac:spMkLst>
        </pc:spChg>
      </pc:sldChg>
      <pc:sldChg chg="addSp delSp modSp add mod">
        <pc:chgData name="Robin Khalfa" userId="384e40ca-c472-4f57-9d1d-0e904a7a7a13" providerId="ADAL" clId="{CF2B50FE-FD0E-4145-9A2B-7450892A99C4}" dt="2025-05-07T11:32:04.509" v="10893" actId="1440"/>
        <pc:sldMkLst>
          <pc:docMk/>
          <pc:sldMk cId="2076003550" sldId="446"/>
        </pc:sldMkLst>
        <pc:picChg chg="mod modCrop">
          <ac:chgData name="Robin Khalfa" userId="384e40ca-c472-4f57-9d1d-0e904a7a7a13" providerId="ADAL" clId="{CF2B50FE-FD0E-4145-9A2B-7450892A99C4}" dt="2025-05-07T11:32:04.509" v="10893" actId="1440"/>
          <ac:picMkLst>
            <pc:docMk/>
            <pc:sldMk cId="2076003550" sldId="446"/>
            <ac:picMk id="6" creationId="{D20BA288-2645-4F85-1D45-C0BEE7CE497A}"/>
          </ac:picMkLst>
        </pc:picChg>
      </pc:sldChg>
      <pc:sldChg chg="addSp modSp add mod">
        <pc:chgData name="Robin Khalfa" userId="384e40ca-c472-4f57-9d1d-0e904a7a7a13" providerId="ADAL" clId="{CF2B50FE-FD0E-4145-9A2B-7450892A99C4}" dt="2025-05-07T11:38:47.305" v="10977" actId="20577"/>
        <pc:sldMkLst>
          <pc:docMk/>
          <pc:sldMk cId="2364446966" sldId="447"/>
        </pc:sldMkLst>
        <pc:spChg chg="mod">
          <ac:chgData name="Robin Khalfa" userId="384e40ca-c472-4f57-9d1d-0e904a7a7a13" providerId="ADAL" clId="{CF2B50FE-FD0E-4145-9A2B-7450892A99C4}" dt="2025-05-07T11:38:47.305" v="10977" actId="20577"/>
          <ac:spMkLst>
            <pc:docMk/>
            <pc:sldMk cId="2364446966" sldId="447"/>
            <ac:spMk id="4" creationId="{6D2C4AFC-C8DB-5E3F-FC18-DE64772397C0}"/>
          </ac:spMkLst>
        </pc:spChg>
        <pc:picChg chg="add mod">
          <ac:chgData name="Robin Khalfa" userId="384e40ca-c472-4f57-9d1d-0e904a7a7a13" providerId="ADAL" clId="{CF2B50FE-FD0E-4145-9A2B-7450892A99C4}" dt="2025-05-07T11:37:57.769" v="10964" actId="1076"/>
          <ac:picMkLst>
            <pc:docMk/>
            <pc:sldMk cId="2364446966" sldId="447"/>
            <ac:picMk id="6" creationId="{8973AFFA-3480-F837-228F-B11CCDAC9769}"/>
          </ac:picMkLst>
        </pc:picChg>
        <pc:picChg chg="add mod">
          <ac:chgData name="Robin Khalfa" userId="384e40ca-c472-4f57-9d1d-0e904a7a7a13" providerId="ADAL" clId="{CF2B50FE-FD0E-4145-9A2B-7450892A99C4}" dt="2025-05-07T11:37:56.051" v="10963" actId="1076"/>
          <ac:picMkLst>
            <pc:docMk/>
            <pc:sldMk cId="2364446966" sldId="447"/>
            <ac:picMk id="8" creationId="{6EBED119-EBD1-3063-94F6-845A89796E05}"/>
          </ac:picMkLst>
        </pc:picChg>
        <pc:picChg chg="add mod">
          <ac:chgData name="Robin Khalfa" userId="384e40ca-c472-4f57-9d1d-0e904a7a7a13" providerId="ADAL" clId="{CF2B50FE-FD0E-4145-9A2B-7450892A99C4}" dt="2025-05-07T11:38:15.499" v="10970" actId="1076"/>
          <ac:picMkLst>
            <pc:docMk/>
            <pc:sldMk cId="2364446966" sldId="447"/>
            <ac:picMk id="10" creationId="{28A19F57-B261-0316-B9F6-D1BCB71E69C1}"/>
          </ac:picMkLst>
        </pc:picChg>
        <pc:picChg chg="add mod">
          <ac:chgData name="Robin Khalfa" userId="384e40ca-c472-4f57-9d1d-0e904a7a7a13" providerId="ADAL" clId="{CF2B50FE-FD0E-4145-9A2B-7450892A99C4}" dt="2025-05-07T11:38:41.342" v="10976" actId="1076"/>
          <ac:picMkLst>
            <pc:docMk/>
            <pc:sldMk cId="2364446966" sldId="447"/>
            <ac:picMk id="12" creationId="{43CE88BB-083C-CA95-058A-1A0998B4A794}"/>
          </ac:picMkLst>
        </pc:picChg>
      </pc:sldChg>
      <pc:sldChg chg="modSp add mod">
        <pc:chgData name="Robin Khalfa" userId="384e40ca-c472-4f57-9d1d-0e904a7a7a13" providerId="ADAL" clId="{CF2B50FE-FD0E-4145-9A2B-7450892A99C4}" dt="2025-05-07T11:41:12.996" v="11297" actId="20577"/>
        <pc:sldMkLst>
          <pc:docMk/>
          <pc:sldMk cId="919209111" sldId="448"/>
        </pc:sldMkLst>
        <pc:spChg chg="mod">
          <ac:chgData name="Robin Khalfa" userId="384e40ca-c472-4f57-9d1d-0e904a7a7a13" providerId="ADAL" clId="{CF2B50FE-FD0E-4145-9A2B-7450892A99C4}" dt="2025-05-07T11:41:12.996" v="11297" actId="20577"/>
          <ac:spMkLst>
            <pc:docMk/>
            <pc:sldMk cId="919209111" sldId="448"/>
            <ac:spMk id="4" creationId="{D205DEC8-E94C-FE7D-C9A5-133449BBEF1C}"/>
          </ac:spMkLst>
        </pc:spChg>
      </pc:sldChg>
      <pc:sldChg chg="modSp add mod ord">
        <pc:chgData name="Robin Khalfa" userId="384e40ca-c472-4f57-9d1d-0e904a7a7a13" providerId="ADAL" clId="{CF2B50FE-FD0E-4145-9A2B-7450892A99C4}" dt="2025-05-07T11:59:59.550" v="12171"/>
        <pc:sldMkLst>
          <pc:docMk/>
          <pc:sldMk cId="689924421" sldId="449"/>
        </pc:sldMkLst>
        <pc:spChg chg="mod">
          <ac:chgData name="Robin Khalfa" userId="384e40ca-c472-4f57-9d1d-0e904a7a7a13" providerId="ADAL" clId="{CF2B50FE-FD0E-4145-9A2B-7450892A99C4}" dt="2025-05-07T11:42:29.676" v="11316" actId="20577"/>
          <ac:spMkLst>
            <pc:docMk/>
            <pc:sldMk cId="689924421" sldId="449"/>
            <ac:spMk id="3" creationId="{FCD9E3A7-28D3-CE59-D859-965A285B3B94}"/>
          </ac:spMkLst>
        </pc:spChg>
        <pc:spChg chg="mod">
          <ac:chgData name="Robin Khalfa" userId="384e40ca-c472-4f57-9d1d-0e904a7a7a13" providerId="ADAL" clId="{CF2B50FE-FD0E-4145-9A2B-7450892A99C4}" dt="2025-05-07T11:42:33.572" v="11331" actId="20577"/>
          <ac:spMkLst>
            <pc:docMk/>
            <pc:sldMk cId="689924421" sldId="449"/>
            <ac:spMk id="4" creationId="{EAB87772-DD3C-FB43-6FC5-93D33F36E52F}"/>
          </ac:spMkLst>
        </pc:spChg>
      </pc:sldChg>
      <pc:sldChg chg="addSp delSp modSp add mod">
        <pc:chgData name="Robin Khalfa" userId="384e40ca-c472-4f57-9d1d-0e904a7a7a13" providerId="ADAL" clId="{CF2B50FE-FD0E-4145-9A2B-7450892A99C4}" dt="2025-05-07T11:45:53.380" v="11580" actId="113"/>
        <pc:sldMkLst>
          <pc:docMk/>
          <pc:sldMk cId="667283381" sldId="450"/>
        </pc:sldMkLst>
        <pc:spChg chg="mod">
          <ac:chgData name="Robin Khalfa" userId="384e40ca-c472-4f57-9d1d-0e904a7a7a13" providerId="ADAL" clId="{CF2B50FE-FD0E-4145-9A2B-7450892A99C4}" dt="2025-05-07T11:45:53.380" v="11580" actId="113"/>
          <ac:spMkLst>
            <pc:docMk/>
            <pc:sldMk cId="667283381" sldId="450"/>
            <ac:spMk id="4" creationId="{5A49DDAE-8BED-2B12-5DC2-F600696F7924}"/>
          </ac:spMkLst>
        </pc:spChg>
        <pc:spChg chg="add mod">
          <ac:chgData name="Robin Khalfa" userId="384e40ca-c472-4f57-9d1d-0e904a7a7a13" providerId="ADAL" clId="{CF2B50FE-FD0E-4145-9A2B-7450892A99C4}" dt="2025-05-07T11:44:47.116" v="11519" actId="1076"/>
          <ac:spMkLst>
            <pc:docMk/>
            <pc:sldMk cId="667283381" sldId="450"/>
            <ac:spMk id="6" creationId="{FAC3156E-A4B8-8B63-0425-6B0B39EC649D}"/>
          </ac:spMkLst>
        </pc:spChg>
        <pc:spChg chg="add mod">
          <ac:chgData name="Robin Khalfa" userId="384e40ca-c472-4f57-9d1d-0e904a7a7a13" providerId="ADAL" clId="{CF2B50FE-FD0E-4145-9A2B-7450892A99C4}" dt="2025-05-07T11:44:47.116" v="11519" actId="1076"/>
          <ac:spMkLst>
            <pc:docMk/>
            <pc:sldMk cId="667283381" sldId="450"/>
            <ac:spMk id="8" creationId="{71EC77FE-81E0-69B3-FB6A-E87CDFAFA5D4}"/>
          </ac:spMkLst>
        </pc:spChg>
        <pc:spChg chg="add mod">
          <ac:chgData name="Robin Khalfa" userId="384e40ca-c472-4f57-9d1d-0e904a7a7a13" providerId="ADAL" clId="{CF2B50FE-FD0E-4145-9A2B-7450892A99C4}" dt="2025-05-07T11:44:47.116" v="11519" actId="1076"/>
          <ac:spMkLst>
            <pc:docMk/>
            <pc:sldMk cId="667283381" sldId="450"/>
            <ac:spMk id="9" creationId="{8068D627-60D4-28F0-5C00-4B4B56BBDE66}"/>
          </ac:spMkLst>
        </pc:spChg>
        <pc:spChg chg="add mod">
          <ac:chgData name="Robin Khalfa" userId="384e40ca-c472-4f57-9d1d-0e904a7a7a13" providerId="ADAL" clId="{CF2B50FE-FD0E-4145-9A2B-7450892A99C4}" dt="2025-05-07T11:44:47.116" v="11519" actId="1076"/>
          <ac:spMkLst>
            <pc:docMk/>
            <pc:sldMk cId="667283381" sldId="450"/>
            <ac:spMk id="11" creationId="{82EA5D74-81C7-B22D-ACF1-CAB43BC6C2F0}"/>
          </ac:spMkLst>
        </pc:spChg>
        <pc:spChg chg="add mod">
          <ac:chgData name="Robin Khalfa" userId="384e40ca-c472-4f57-9d1d-0e904a7a7a13" providerId="ADAL" clId="{CF2B50FE-FD0E-4145-9A2B-7450892A99C4}" dt="2025-05-07T11:44:47.116" v="11519" actId="1076"/>
          <ac:spMkLst>
            <pc:docMk/>
            <pc:sldMk cId="667283381" sldId="450"/>
            <ac:spMk id="12" creationId="{674A9D89-F699-8BA5-6FA7-6450E33A3773}"/>
          </ac:spMkLst>
        </pc:spChg>
        <pc:spChg chg="add mod">
          <ac:chgData name="Robin Khalfa" userId="384e40ca-c472-4f57-9d1d-0e904a7a7a13" providerId="ADAL" clId="{CF2B50FE-FD0E-4145-9A2B-7450892A99C4}" dt="2025-05-07T11:44:47.116" v="11519" actId="1076"/>
          <ac:spMkLst>
            <pc:docMk/>
            <pc:sldMk cId="667283381" sldId="450"/>
            <ac:spMk id="13" creationId="{D13D0299-4390-004E-720C-A6DB0F1B5760}"/>
          </ac:spMkLst>
        </pc:spChg>
        <pc:cxnChg chg="add mod">
          <ac:chgData name="Robin Khalfa" userId="384e40ca-c472-4f57-9d1d-0e904a7a7a13" providerId="ADAL" clId="{CF2B50FE-FD0E-4145-9A2B-7450892A99C4}" dt="2025-05-07T11:44:47.116" v="11519" actId="1076"/>
          <ac:cxnSpMkLst>
            <pc:docMk/>
            <pc:sldMk cId="667283381" sldId="450"/>
            <ac:cxnSpMk id="7" creationId="{2FC32E9D-F738-2F19-332E-C975CD682C3F}"/>
          </ac:cxnSpMkLst>
        </pc:cxnChg>
        <pc:cxnChg chg="add mod">
          <ac:chgData name="Robin Khalfa" userId="384e40ca-c472-4f57-9d1d-0e904a7a7a13" providerId="ADAL" clId="{CF2B50FE-FD0E-4145-9A2B-7450892A99C4}" dt="2025-05-07T11:44:47.116" v="11519" actId="1076"/>
          <ac:cxnSpMkLst>
            <pc:docMk/>
            <pc:sldMk cId="667283381" sldId="450"/>
            <ac:cxnSpMk id="10" creationId="{A60AB400-2AB3-28DC-A8E0-EFF42A91C779}"/>
          </ac:cxnSpMkLst>
        </pc:cxnChg>
      </pc:sldChg>
      <pc:sldChg chg="addSp delSp modSp add mod">
        <pc:chgData name="Robin Khalfa" userId="384e40ca-c472-4f57-9d1d-0e904a7a7a13" providerId="ADAL" clId="{CF2B50FE-FD0E-4145-9A2B-7450892A99C4}" dt="2025-05-07T11:49:32.992" v="11755"/>
        <pc:sldMkLst>
          <pc:docMk/>
          <pc:sldMk cId="775967265" sldId="451"/>
        </pc:sldMkLst>
        <pc:spChg chg="mod">
          <ac:chgData name="Robin Khalfa" userId="384e40ca-c472-4f57-9d1d-0e904a7a7a13" providerId="ADAL" clId="{CF2B50FE-FD0E-4145-9A2B-7450892A99C4}" dt="2025-05-07T11:49:04.065" v="11750" actId="20577"/>
          <ac:spMkLst>
            <pc:docMk/>
            <pc:sldMk cId="775967265" sldId="451"/>
            <ac:spMk id="4" creationId="{00AFA732-18DE-3EC5-8096-1778474C320E}"/>
          </ac:spMkLst>
        </pc:spChg>
        <pc:picChg chg="add mod">
          <ac:chgData name="Robin Khalfa" userId="384e40ca-c472-4f57-9d1d-0e904a7a7a13" providerId="ADAL" clId="{CF2B50FE-FD0E-4145-9A2B-7450892A99C4}" dt="2025-05-07T11:49:32.992" v="11755"/>
          <ac:picMkLst>
            <pc:docMk/>
            <pc:sldMk cId="775967265" sldId="451"/>
            <ac:picMk id="16386" creationId="{88A36A62-AFE7-075B-841C-EFC53A04EAFD}"/>
          </ac:picMkLst>
        </pc:picChg>
      </pc:sldChg>
      <pc:sldChg chg="modSp add mod">
        <pc:chgData name="Robin Khalfa" userId="384e40ca-c472-4f57-9d1d-0e904a7a7a13" providerId="ADAL" clId="{CF2B50FE-FD0E-4145-9A2B-7450892A99C4}" dt="2025-05-07T12:51:59.830" v="12489" actId="20577"/>
        <pc:sldMkLst>
          <pc:docMk/>
          <pc:sldMk cId="1942004460" sldId="452"/>
        </pc:sldMkLst>
        <pc:spChg chg="mod">
          <ac:chgData name="Robin Khalfa" userId="384e40ca-c472-4f57-9d1d-0e904a7a7a13" providerId="ADAL" clId="{CF2B50FE-FD0E-4145-9A2B-7450892A99C4}" dt="2025-05-07T12:51:59.830" v="12489" actId="20577"/>
          <ac:spMkLst>
            <pc:docMk/>
            <pc:sldMk cId="1942004460" sldId="452"/>
            <ac:spMk id="4" creationId="{6D60C6E5-9239-270D-5673-1D9279B6C353}"/>
          </ac:spMkLst>
        </pc:spChg>
      </pc:sldChg>
      <pc:sldChg chg="add del ord">
        <pc:chgData name="Robin Khalfa" userId="384e40ca-c472-4f57-9d1d-0e904a7a7a13" providerId="ADAL" clId="{CF2B50FE-FD0E-4145-9A2B-7450892A99C4}" dt="2025-05-07T12:00:02.161" v="12172" actId="47"/>
        <pc:sldMkLst>
          <pc:docMk/>
          <pc:sldMk cId="4208977587" sldId="453"/>
        </pc:sldMkLst>
      </pc:sldChg>
      <pc:sldChg chg="addSp modSp add mod modNotesTx">
        <pc:chgData name="Robin Khalfa" userId="384e40ca-c472-4f57-9d1d-0e904a7a7a13" providerId="ADAL" clId="{CF2B50FE-FD0E-4145-9A2B-7450892A99C4}" dt="2025-05-07T12:00:10.858" v="12174" actId="113"/>
        <pc:sldMkLst>
          <pc:docMk/>
          <pc:sldMk cId="1511613974" sldId="454"/>
        </pc:sldMkLst>
        <pc:spChg chg="mod">
          <ac:chgData name="Robin Khalfa" userId="384e40ca-c472-4f57-9d1d-0e904a7a7a13" providerId="ADAL" clId="{CF2B50FE-FD0E-4145-9A2B-7450892A99C4}" dt="2025-05-07T12:00:10.858" v="12174" actId="113"/>
          <ac:spMkLst>
            <pc:docMk/>
            <pc:sldMk cId="1511613974" sldId="454"/>
            <ac:spMk id="4" creationId="{3174E386-6951-DDA8-0C57-769729A0FE98}"/>
          </ac:spMkLst>
        </pc:spChg>
      </pc:sldChg>
      <pc:sldChg chg="addSp modSp add mod modNotesTx">
        <pc:chgData name="Robin Khalfa" userId="384e40ca-c472-4f57-9d1d-0e904a7a7a13" providerId="ADAL" clId="{CF2B50FE-FD0E-4145-9A2B-7450892A99C4}" dt="2025-05-07T12:06:23.437" v="12226" actId="20577"/>
        <pc:sldMkLst>
          <pc:docMk/>
          <pc:sldMk cId="1932844720" sldId="455"/>
        </pc:sldMkLst>
        <pc:spChg chg="mod">
          <ac:chgData name="Robin Khalfa" userId="384e40ca-c472-4f57-9d1d-0e904a7a7a13" providerId="ADAL" clId="{CF2B50FE-FD0E-4145-9A2B-7450892A99C4}" dt="2025-05-07T12:05:42.619" v="12204" actId="20577"/>
          <ac:spMkLst>
            <pc:docMk/>
            <pc:sldMk cId="1932844720" sldId="455"/>
            <ac:spMk id="4" creationId="{3327E980-D105-A74C-2345-A2624B4FFBD2}"/>
          </ac:spMkLst>
        </pc:spChg>
      </pc:sldChg>
      <pc:sldChg chg="modSp add mod modNotesTx">
        <pc:chgData name="Robin Khalfa" userId="384e40ca-c472-4f57-9d1d-0e904a7a7a13" providerId="ADAL" clId="{CF2B50FE-FD0E-4145-9A2B-7450892A99C4}" dt="2025-05-15T16:49:56.066" v="12528" actId="20577"/>
        <pc:sldMkLst>
          <pc:docMk/>
          <pc:sldMk cId="4017879888" sldId="456"/>
        </pc:sldMkLst>
        <pc:spChg chg="mod">
          <ac:chgData name="Robin Khalfa" userId="384e40ca-c472-4f57-9d1d-0e904a7a7a13" providerId="ADAL" clId="{CF2B50FE-FD0E-4145-9A2B-7450892A99C4}" dt="2025-05-15T16:49:56.066" v="12528" actId="20577"/>
          <ac:spMkLst>
            <pc:docMk/>
            <pc:sldMk cId="4017879888" sldId="456"/>
            <ac:spMk id="4" creationId="{690A1FC0-8457-C3B6-8FCD-4870B4C0E3E9}"/>
          </ac:spMkLst>
        </pc:spChg>
      </pc:sldChg>
      <pc:sldChg chg="addSp delSp modSp add mod modNotesTx">
        <pc:chgData name="Robin Khalfa" userId="384e40ca-c472-4f57-9d1d-0e904a7a7a13" providerId="ADAL" clId="{CF2B50FE-FD0E-4145-9A2B-7450892A99C4}" dt="2025-05-07T12:30:26.730" v="12412" actId="20577"/>
        <pc:sldMkLst>
          <pc:docMk/>
          <pc:sldMk cId="2930391876" sldId="457"/>
        </pc:sldMkLst>
        <pc:spChg chg="mod">
          <ac:chgData name="Robin Khalfa" userId="384e40ca-c472-4f57-9d1d-0e904a7a7a13" providerId="ADAL" clId="{CF2B50FE-FD0E-4145-9A2B-7450892A99C4}" dt="2025-05-07T12:29:32.142" v="12400" actId="114"/>
          <ac:spMkLst>
            <pc:docMk/>
            <pc:sldMk cId="2930391876" sldId="457"/>
            <ac:spMk id="4" creationId="{C5181726-9115-1A48-06DE-78A6AE44D6E7}"/>
          </ac:spMkLst>
        </pc:spChg>
      </pc:sldChg>
      <pc:sldChg chg="modSp add mod modNotesTx">
        <pc:chgData name="Robin Khalfa" userId="384e40ca-c472-4f57-9d1d-0e904a7a7a13" providerId="ADAL" clId="{CF2B50FE-FD0E-4145-9A2B-7450892A99C4}" dt="2025-05-07T12:30:22.451" v="12410" actId="20577"/>
        <pc:sldMkLst>
          <pc:docMk/>
          <pc:sldMk cId="1515500643" sldId="458"/>
        </pc:sldMkLst>
        <pc:spChg chg="mod">
          <ac:chgData name="Robin Khalfa" userId="384e40ca-c472-4f57-9d1d-0e904a7a7a13" providerId="ADAL" clId="{CF2B50FE-FD0E-4145-9A2B-7450892A99C4}" dt="2025-05-07T12:30:18.954" v="12409" actId="1076"/>
          <ac:spMkLst>
            <pc:docMk/>
            <pc:sldMk cId="1515500643" sldId="458"/>
            <ac:spMk id="4" creationId="{4EB64C2C-4EBF-8C76-E67F-38757A35A0B6}"/>
          </ac:spMkLst>
        </pc:spChg>
        <pc:picChg chg="mod">
          <ac:chgData name="Robin Khalfa" userId="384e40ca-c472-4f57-9d1d-0e904a7a7a13" providerId="ADAL" clId="{CF2B50FE-FD0E-4145-9A2B-7450892A99C4}" dt="2025-05-07T12:30:15.275" v="12408" actId="1076"/>
          <ac:picMkLst>
            <pc:docMk/>
            <pc:sldMk cId="1515500643" sldId="458"/>
            <ac:picMk id="6" creationId="{F5A481F2-57BC-7349-C66B-20BF2F24A52A}"/>
          </ac:picMkLst>
        </pc:picChg>
      </pc:sldChg>
    </pc:docChg>
  </pc:docChgLst>
  <pc:docChgLst>
    <pc:chgData name="Robin Khalfa" userId="384e40ca-c472-4f57-9d1d-0e904a7a7a13" providerId="ADAL" clId="{5D5932A5-E511-4EA8-8323-27B23BB41379}"/>
    <pc:docChg chg="delSld modSld modSection">
      <pc:chgData name="Robin Khalfa" userId="384e40ca-c472-4f57-9d1d-0e904a7a7a13" providerId="ADAL" clId="{5D5932A5-E511-4EA8-8323-27B23BB41379}" dt="2025-05-21T13:27:16.348" v="26" actId="20577"/>
      <pc:docMkLst>
        <pc:docMk/>
      </pc:docMkLst>
      <pc:sldChg chg="del">
        <pc:chgData name="Robin Khalfa" userId="384e40ca-c472-4f57-9d1d-0e904a7a7a13" providerId="ADAL" clId="{5D5932A5-E511-4EA8-8323-27B23BB41379}" dt="2025-05-21T05:00:12.568" v="9" actId="47"/>
        <pc:sldMkLst>
          <pc:docMk/>
          <pc:sldMk cId="247585305" sldId="387"/>
        </pc:sldMkLst>
      </pc:sldChg>
      <pc:sldChg chg="del">
        <pc:chgData name="Robin Khalfa" userId="384e40ca-c472-4f57-9d1d-0e904a7a7a13" providerId="ADAL" clId="{5D5932A5-E511-4EA8-8323-27B23BB41379}" dt="2025-05-21T05:00:14.740" v="10" actId="47"/>
        <pc:sldMkLst>
          <pc:docMk/>
          <pc:sldMk cId="2031333314" sldId="388"/>
        </pc:sldMkLst>
      </pc:sldChg>
      <pc:sldChg chg="modSp mod">
        <pc:chgData name="Robin Khalfa" userId="384e40ca-c472-4f57-9d1d-0e904a7a7a13" providerId="ADAL" clId="{5D5932A5-E511-4EA8-8323-27B23BB41379}" dt="2025-05-21T13:27:16.348" v="26" actId="20577"/>
        <pc:sldMkLst>
          <pc:docMk/>
          <pc:sldMk cId="3230059498" sldId="410"/>
        </pc:sldMkLst>
        <pc:spChg chg="mod">
          <ac:chgData name="Robin Khalfa" userId="384e40ca-c472-4f57-9d1d-0e904a7a7a13" providerId="ADAL" clId="{5D5932A5-E511-4EA8-8323-27B23BB41379}" dt="2025-05-21T13:27:16.348" v="26" actId="20577"/>
          <ac:spMkLst>
            <pc:docMk/>
            <pc:sldMk cId="3230059498" sldId="410"/>
            <ac:spMk id="4" creationId="{A35B0219-6371-6709-DEB5-488BDE1F3662}"/>
          </ac:spMkLst>
        </pc:spChg>
      </pc:sldChg>
      <pc:sldChg chg="modSp mod">
        <pc:chgData name="Robin Khalfa" userId="384e40ca-c472-4f57-9d1d-0e904a7a7a13" providerId="ADAL" clId="{5D5932A5-E511-4EA8-8323-27B23BB41379}" dt="2025-05-21T04:52:44.369" v="4" actId="20577"/>
        <pc:sldMkLst>
          <pc:docMk/>
          <pc:sldMk cId="1481875212" sldId="417"/>
        </pc:sldMkLst>
        <pc:spChg chg="mod">
          <ac:chgData name="Robin Khalfa" userId="384e40ca-c472-4f57-9d1d-0e904a7a7a13" providerId="ADAL" clId="{5D5932A5-E511-4EA8-8323-27B23BB41379}" dt="2025-05-21T04:52:44.369" v="4" actId="20577"/>
          <ac:spMkLst>
            <pc:docMk/>
            <pc:sldMk cId="1481875212" sldId="417"/>
            <ac:spMk id="4" creationId="{599B1F1F-8D3A-49B7-7DFB-C8331B6C92A6}"/>
          </ac:spMkLst>
        </pc:spChg>
      </pc:sldChg>
      <pc:sldChg chg="modSp mod">
        <pc:chgData name="Robin Khalfa" userId="384e40ca-c472-4f57-9d1d-0e904a7a7a13" providerId="ADAL" clId="{5D5932A5-E511-4EA8-8323-27B23BB41379}" dt="2025-05-21T04:53:30.004" v="7" actId="20577"/>
        <pc:sldMkLst>
          <pc:docMk/>
          <pc:sldMk cId="2288295822" sldId="428"/>
        </pc:sldMkLst>
        <pc:spChg chg="mod">
          <ac:chgData name="Robin Khalfa" userId="384e40ca-c472-4f57-9d1d-0e904a7a7a13" providerId="ADAL" clId="{5D5932A5-E511-4EA8-8323-27B23BB41379}" dt="2025-05-21T04:53:30.004" v="7" actId="20577"/>
          <ac:spMkLst>
            <pc:docMk/>
            <pc:sldMk cId="2288295822" sldId="428"/>
            <ac:spMk id="4" creationId="{0EE3F095-4B31-1ACC-3C92-220113E7EEFF}"/>
          </ac:spMkLst>
        </pc:spChg>
      </pc:sldChg>
      <pc:sldChg chg="modSp mod">
        <pc:chgData name="Robin Khalfa" userId="384e40ca-c472-4f57-9d1d-0e904a7a7a13" providerId="ADAL" clId="{5D5932A5-E511-4EA8-8323-27B23BB41379}" dt="2025-05-21T04:55:13.283" v="8" actId="207"/>
        <pc:sldMkLst>
          <pc:docMk/>
          <pc:sldMk cId="4043775049" sldId="433"/>
        </pc:sldMkLst>
        <pc:spChg chg="mod">
          <ac:chgData name="Robin Khalfa" userId="384e40ca-c472-4f57-9d1d-0e904a7a7a13" providerId="ADAL" clId="{5D5932A5-E511-4EA8-8323-27B23BB41379}" dt="2025-05-21T04:55:13.283" v="8" actId="207"/>
          <ac:spMkLst>
            <pc:docMk/>
            <pc:sldMk cId="4043775049" sldId="433"/>
            <ac:spMk id="59" creationId="{164DE0E8-0603-9FA2-E3EB-8B80182EDF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04464-629E-1949-8FD3-9036C2E2EDC9}" type="datetimeFigureOut">
              <a:rPr lang="nl-BE" smtClean="0"/>
              <a:t>21/05/2025</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B1F90-2BE1-944D-B224-40E390CE3F12}" type="slidenum">
              <a:rPr lang="nl-BE" smtClean="0"/>
              <a:t>‹nr.›</a:t>
            </a:fld>
            <a:endParaRPr lang="nl-BE"/>
          </a:p>
        </p:txBody>
      </p:sp>
    </p:spTree>
    <p:extLst>
      <p:ext uri="{BB962C8B-B14F-4D97-AF65-F5344CB8AC3E}">
        <p14:creationId xmlns:p14="http://schemas.microsoft.com/office/powerpoint/2010/main" val="279358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Deze slide vormt de rationale voor het bestuderen van netwerken binnen sociale en institutionele contexten. </a:t>
            </a:r>
          </a:p>
          <a:p>
            <a:r>
              <a:rPr lang="nl-NL" dirty="0"/>
              <a:t>De kernboodschap is eenvoudig maar fundamenteel: actoren zijn verbonden, en hun gedrag of uitkomsten kunnen niet begrepen worden in isolatie. </a:t>
            </a:r>
          </a:p>
          <a:p>
            <a:endParaRPr lang="nl-NL" dirty="0"/>
          </a:p>
          <a:p>
            <a:r>
              <a:rPr lang="nl-NL" dirty="0"/>
              <a:t>Op </a:t>
            </a:r>
            <a:r>
              <a:rPr lang="nl-NL" dirty="0" err="1"/>
              <a:t>micro-niveau</a:t>
            </a:r>
            <a:r>
              <a:rPr lang="nl-NL" dirty="0"/>
              <a:t> betekent dit dat we de beslissingen of handelingen van individuen moeten interpreteren in het licht van hun netwerkpositie en relaties. </a:t>
            </a:r>
          </a:p>
          <a:p>
            <a:r>
              <a:rPr lang="nl-NL" dirty="0"/>
              <a:t>Op </a:t>
            </a:r>
            <a:r>
              <a:rPr lang="nl-NL" dirty="0" err="1"/>
              <a:t>macro-niveau</a:t>
            </a:r>
            <a:r>
              <a:rPr lang="nl-NL" dirty="0"/>
              <a:t> gaat het over de </a:t>
            </a:r>
            <a:r>
              <a:rPr lang="nl-NL" dirty="0" err="1"/>
              <a:t>emergentie</a:t>
            </a:r>
            <a:r>
              <a:rPr lang="nl-NL" dirty="0"/>
              <a:t> van patronen — denk aan </a:t>
            </a:r>
            <a:r>
              <a:rPr lang="nl-NL" dirty="0" err="1"/>
              <a:t>invloedshiërarchieën</a:t>
            </a:r>
            <a:r>
              <a:rPr lang="nl-NL" dirty="0"/>
              <a:t>, machtsstructuren of sociale cohesie. </a:t>
            </a:r>
          </a:p>
          <a:p>
            <a:endParaRPr lang="nl-NL" dirty="0"/>
          </a:p>
          <a:p>
            <a:r>
              <a:rPr lang="nl-NL" dirty="0"/>
              <a:t>Deze logica is cruciaal in politionele of bestuurlijke contexten: of het nu gaat om criminele netwerken, informatie-uitwisseling tussen diensten of publieke samenwerking, netwerken structureren gedrag en uitkomsten. </a:t>
            </a:r>
          </a:p>
          <a:p>
            <a:r>
              <a:rPr lang="nl-NL" dirty="0"/>
              <a:t>Vanaf deze basis zullen we in de cursus verder bouwen met technieken en toepassingen in sociale netwerkanalyse (SNA).</a:t>
            </a:r>
          </a:p>
        </p:txBody>
      </p:sp>
      <p:sp>
        <p:nvSpPr>
          <p:cNvPr id="4" name="Tijdelijke aanduiding voor dianummer 3"/>
          <p:cNvSpPr>
            <a:spLocks noGrp="1"/>
          </p:cNvSpPr>
          <p:nvPr>
            <p:ph type="sldNum" sz="quarter" idx="5"/>
          </p:nvPr>
        </p:nvSpPr>
        <p:spPr/>
        <p:txBody>
          <a:bodyPr/>
          <a:lstStyle/>
          <a:p>
            <a:fld id="{5F9B1F90-2BE1-944D-B224-40E390CE3F12}" type="slidenum">
              <a:rPr lang="nl-BE" smtClean="0"/>
              <a:t>3</a:t>
            </a:fld>
            <a:endParaRPr lang="nl-BE"/>
          </a:p>
        </p:txBody>
      </p:sp>
    </p:spTree>
    <p:extLst>
      <p:ext uri="{BB962C8B-B14F-4D97-AF65-F5344CB8AC3E}">
        <p14:creationId xmlns:p14="http://schemas.microsoft.com/office/powerpoint/2010/main" val="1622832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74BC8-6179-979C-71BC-1A9AE9A7E3F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40FBE02-C01B-B0C1-1BA9-A74FFD44326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D004846-D19E-320C-1A12-C131F681257E}"/>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0355C1DB-742B-9DBC-43A4-1038010CA292}"/>
              </a:ext>
            </a:extLst>
          </p:cNvPr>
          <p:cNvSpPr>
            <a:spLocks noGrp="1"/>
          </p:cNvSpPr>
          <p:nvPr>
            <p:ph type="sldNum" sz="quarter" idx="5"/>
          </p:nvPr>
        </p:nvSpPr>
        <p:spPr/>
        <p:txBody>
          <a:bodyPr/>
          <a:lstStyle/>
          <a:p>
            <a:fld id="{5F9B1F90-2BE1-944D-B224-40E390CE3F12}" type="slidenum">
              <a:rPr lang="nl-BE" smtClean="0"/>
              <a:t>13</a:t>
            </a:fld>
            <a:endParaRPr lang="nl-BE"/>
          </a:p>
        </p:txBody>
      </p:sp>
    </p:spTree>
    <p:extLst>
      <p:ext uri="{BB962C8B-B14F-4D97-AF65-F5344CB8AC3E}">
        <p14:creationId xmlns:p14="http://schemas.microsoft.com/office/powerpoint/2010/main" val="2087611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AB4E-3FEC-4426-CD60-A8E17DB866E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C320CE4-8643-5B0A-B855-547ADF61E6A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FAD2626-C703-EDFE-D579-E1FC6D9238B0}"/>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1B169AF3-7735-FFA2-CB4D-CB5C0F5C4661}"/>
              </a:ext>
            </a:extLst>
          </p:cNvPr>
          <p:cNvSpPr>
            <a:spLocks noGrp="1"/>
          </p:cNvSpPr>
          <p:nvPr>
            <p:ph type="sldNum" sz="quarter" idx="5"/>
          </p:nvPr>
        </p:nvSpPr>
        <p:spPr/>
        <p:txBody>
          <a:bodyPr/>
          <a:lstStyle/>
          <a:p>
            <a:fld id="{5F9B1F90-2BE1-944D-B224-40E390CE3F12}" type="slidenum">
              <a:rPr lang="nl-BE" smtClean="0"/>
              <a:t>14</a:t>
            </a:fld>
            <a:endParaRPr lang="nl-BE"/>
          </a:p>
        </p:txBody>
      </p:sp>
    </p:spTree>
    <p:extLst>
      <p:ext uri="{BB962C8B-B14F-4D97-AF65-F5344CB8AC3E}">
        <p14:creationId xmlns:p14="http://schemas.microsoft.com/office/powerpoint/2010/main" val="167798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783BD-9A80-48EE-18E5-13E22334F7E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44A1EFA-965B-EC20-5161-60F80E42769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78E03D1-C12A-B774-A160-4F9437E4F493}"/>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59270E2A-9567-68E6-F3EA-53AB9EAF471E}"/>
              </a:ext>
            </a:extLst>
          </p:cNvPr>
          <p:cNvSpPr>
            <a:spLocks noGrp="1"/>
          </p:cNvSpPr>
          <p:nvPr>
            <p:ph type="sldNum" sz="quarter" idx="5"/>
          </p:nvPr>
        </p:nvSpPr>
        <p:spPr/>
        <p:txBody>
          <a:bodyPr/>
          <a:lstStyle/>
          <a:p>
            <a:fld id="{5F9B1F90-2BE1-944D-B224-40E390CE3F12}" type="slidenum">
              <a:rPr lang="nl-BE" smtClean="0"/>
              <a:t>15</a:t>
            </a:fld>
            <a:endParaRPr lang="nl-BE"/>
          </a:p>
        </p:txBody>
      </p:sp>
    </p:spTree>
    <p:extLst>
      <p:ext uri="{BB962C8B-B14F-4D97-AF65-F5344CB8AC3E}">
        <p14:creationId xmlns:p14="http://schemas.microsoft.com/office/powerpoint/2010/main" val="3325582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3F3DE-5732-48F6-6B0C-CE5DAAECE59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BB9ACA8-32B6-1948-DD29-3E18C0C06C0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40C1CC8-EA4A-345F-4300-B2C6462ED2BF}"/>
              </a:ext>
            </a:extLst>
          </p:cNvPr>
          <p:cNvSpPr>
            <a:spLocks noGrp="1"/>
          </p:cNvSpPr>
          <p:nvPr>
            <p:ph type="body" idx="1"/>
          </p:nvPr>
        </p:nvSpPr>
        <p:spPr/>
        <p:txBody>
          <a:bodyPr/>
          <a:lstStyle/>
          <a:p>
            <a:pPr algn="l"/>
            <a:r>
              <a:rPr lang="en-US" sz="1800" b="0" i="0" u="none" strike="noStrike" baseline="0" dirty="0">
                <a:latin typeface="NimbusSanL-Regu"/>
              </a:rPr>
              <a:t>These levels are non-hierarchical, cross-cutting:</a:t>
            </a:r>
          </a:p>
          <a:p>
            <a:pPr marL="285750" indent="-285750" algn="l">
              <a:buFont typeface="Arial" panose="020B0604020202020204" pitchFamily="34" charset="0"/>
              <a:buChar char="•"/>
            </a:pPr>
            <a:r>
              <a:rPr lang="en-US" sz="1800" b="0" i="0" u="none" strike="noStrike" baseline="0" dirty="0">
                <a:latin typeface="NimbusSanL-Regu"/>
              </a:rPr>
              <a:t>Ties belong to multiple nodes, nodes to multiple ties</a:t>
            </a:r>
          </a:p>
          <a:p>
            <a:pPr marL="285750" indent="-285750" algn="l">
              <a:buFont typeface="Arial" panose="020B0604020202020204" pitchFamily="34" charset="0"/>
              <a:buChar char="•"/>
            </a:pPr>
            <a:r>
              <a:rPr lang="en-US" sz="1800" b="0" i="0" u="none" strike="noStrike" baseline="0" dirty="0">
                <a:latin typeface="NimbusSanL-Regu"/>
              </a:rPr>
              <a:t>The same dyad appears in multiple triads</a:t>
            </a:r>
          </a:p>
          <a:p>
            <a:pPr marL="285750" indent="-285750" algn="l">
              <a:buFont typeface="Arial" panose="020B0604020202020204" pitchFamily="34" charset="0"/>
              <a:buChar char="•"/>
            </a:pPr>
            <a:r>
              <a:rPr lang="en-US" sz="1800" b="0" i="0" u="none" strike="noStrike" baseline="0" dirty="0">
                <a:latin typeface="NimbusSanL-Regu"/>
              </a:rPr>
              <a:t>The same triad appears in multiple 4-cycles</a:t>
            </a:r>
          </a:p>
          <a:p>
            <a:pPr marL="285750" indent="-285750" algn="l">
              <a:buFont typeface="Arial" panose="020B0604020202020204" pitchFamily="34" charset="0"/>
              <a:buChar char="•"/>
            </a:pPr>
            <a:r>
              <a:rPr lang="nl-NL" sz="1800" b="0" i="0" u="none" strike="noStrike" baseline="0" dirty="0" err="1">
                <a:latin typeface="NimbusSanL-Regu"/>
              </a:rPr>
              <a:t>And</a:t>
            </a:r>
            <a:r>
              <a:rPr lang="nl-NL" sz="1800" b="0" i="0" u="none" strike="noStrike" baseline="0" dirty="0">
                <a:latin typeface="NimbusSanL-Regu"/>
              </a:rPr>
              <a:t> </a:t>
            </a:r>
            <a:r>
              <a:rPr lang="nl-NL" sz="1800" b="0" i="0" u="none" strike="noStrike" baseline="0" dirty="0" err="1">
                <a:latin typeface="NimbusSanL-Regu"/>
              </a:rPr>
              <a:t>so</a:t>
            </a:r>
            <a:r>
              <a:rPr lang="nl-NL" sz="1800" b="0" i="0" u="none" strike="noStrike" baseline="0" dirty="0">
                <a:latin typeface="NimbusSanL-Regu"/>
              </a:rPr>
              <a:t> on...</a:t>
            </a:r>
            <a:endParaRPr lang="nl-NL" dirty="0"/>
          </a:p>
        </p:txBody>
      </p:sp>
      <p:sp>
        <p:nvSpPr>
          <p:cNvPr id="4" name="Tijdelijke aanduiding voor dianummer 3">
            <a:extLst>
              <a:ext uri="{FF2B5EF4-FFF2-40B4-BE49-F238E27FC236}">
                <a16:creationId xmlns:a16="http://schemas.microsoft.com/office/drawing/2014/main" id="{730262D9-2D2D-4263-D2A7-1E2149D4ADB4}"/>
              </a:ext>
            </a:extLst>
          </p:cNvPr>
          <p:cNvSpPr>
            <a:spLocks noGrp="1"/>
          </p:cNvSpPr>
          <p:nvPr>
            <p:ph type="sldNum" sz="quarter" idx="5"/>
          </p:nvPr>
        </p:nvSpPr>
        <p:spPr/>
        <p:txBody>
          <a:bodyPr/>
          <a:lstStyle/>
          <a:p>
            <a:fld id="{5F9B1F90-2BE1-944D-B224-40E390CE3F12}" type="slidenum">
              <a:rPr lang="nl-BE" smtClean="0"/>
              <a:t>16</a:t>
            </a:fld>
            <a:endParaRPr lang="nl-BE"/>
          </a:p>
        </p:txBody>
      </p:sp>
    </p:spTree>
    <p:extLst>
      <p:ext uri="{BB962C8B-B14F-4D97-AF65-F5344CB8AC3E}">
        <p14:creationId xmlns:p14="http://schemas.microsoft.com/office/powerpoint/2010/main" val="1458524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AB67F-0ADF-BF7D-2399-DCE733AD972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14B5847-4266-ED58-FC72-C05E0068539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ECCE618-FFB6-EE5C-5153-7FF075BE4F0A}"/>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C97F713-E56D-9543-4242-0A63107C681E}"/>
              </a:ext>
            </a:extLst>
          </p:cNvPr>
          <p:cNvSpPr>
            <a:spLocks noGrp="1"/>
          </p:cNvSpPr>
          <p:nvPr>
            <p:ph type="sldNum" sz="quarter" idx="5"/>
          </p:nvPr>
        </p:nvSpPr>
        <p:spPr/>
        <p:txBody>
          <a:bodyPr/>
          <a:lstStyle/>
          <a:p>
            <a:fld id="{5F9B1F90-2BE1-944D-B224-40E390CE3F12}" type="slidenum">
              <a:rPr lang="nl-BE" smtClean="0"/>
              <a:t>17</a:t>
            </a:fld>
            <a:endParaRPr lang="nl-BE"/>
          </a:p>
        </p:txBody>
      </p:sp>
    </p:spTree>
    <p:extLst>
      <p:ext uri="{BB962C8B-B14F-4D97-AF65-F5344CB8AC3E}">
        <p14:creationId xmlns:p14="http://schemas.microsoft.com/office/powerpoint/2010/main" val="396635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D0CA4-FFDB-7C86-C1A9-73AEF4EA4FF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62B8C92-8582-A829-0B4B-15A43CC110E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0D23E43-B449-8396-FCE5-85A9388D1359}"/>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3D714E0-629F-08AE-3ECF-1615B7CC5CF7}"/>
              </a:ext>
            </a:extLst>
          </p:cNvPr>
          <p:cNvSpPr>
            <a:spLocks noGrp="1"/>
          </p:cNvSpPr>
          <p:nvPr>
            <p:ph type="sldNum" sz="quarter" idx="5"/>
          </p:nvPr>
        </p:nvSpPr>
        <p:spPr/>
        <p:txBody>
          <a:bodyPr/>
          <a:lstStyle/>
          <a:p>
            <a:fld id="{5F9B1F90-2BE1-944D-B224-40E390CE3F12}" type="slidenum">
              <a:rPr lang="nl-BE" smtClean="0"/>
              <a:t>18</a:t>
            </a:fld>
            <a:endParaRPr lang="nl-BE"/>
          </a:p>
        </p:txBody>
      </p:sp>
    </p:spTree>
    <p:extLst>
      <p:ext uri="{BB962C8B-B14F-4D97-AF65-F5344CB8AC3E}">
        <p14:creationId xmlns:p14="http://schemas.microsoft.com/office/powerpoint/2010/main" val="1515706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EAE8B-6A22-8D62-8CC9-2A49E75191D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3397031-4980-D506-FC55-7ADE9E9E9B4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6B4B0AE-15C2-7A2E-A93A-CF6CB90BE6EC}"/>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86CA493-1385-FE31-1533-A4FA0AD6AC9D}"/>
              </a:ext>
            </a:extLst>
          </p:cNvPr>
          <p:cNvSpPr>
            <a:spLocks noGrp="1"/>
          </p:cNvSpPr>
          <p:nvPr>
            <p:ph type="sldNum" sz="quarter" idx="5"/>
          </p:nvPr>
        </p:nvSpPr>
        <p:spPr/>
        <p:txBody>
          <a:bodyPr/>
          <a:lstStyle/>
          <a:p>
            <a:fld id="{5F9B1F90-2BE1-944D-B224-40E390CE3F12}" type="slidenum">
              <a:rPr lang="nl-BE" smtClean="0"/>
              <a:t>19</a:t>
            </a:fld>
            <a:endParaRPr lang="nl-BE"/>
          </a:p>
        </p:txBody>
      </p:sp>
    </p:spTree>
    <p:extLst>
      <p:ext uri="{BB962C8B-B14F-4D97-AF65-F5344CB8AC3E}">
        <p14:creationId xmlns:p14="http://schemas.microsoft.com/office/powerpoint/2010/main" val="1712307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511B6-5ADF-ED16-FC22-126507F7D39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2F44806-E73A-F1EB-2784-9D001B69441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E6B4E8E-EADD-24CF-5CCC-1075264CA5CB}"/>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FAEDE251-9646-7FE2-43BD-7DCF11D799E9}"/>
              </a:ext>
            </a:extLst>
          </p:cNvPr>
          <p:cNvSpPr>
            <a:spLocks noGrp="1"/>
          </p:cNvSpPr>
          <p:nvPr>
            <p:ph type="sldNum" sz="quarter" idx="5"/>
          </p:nvPr>
        </p:nvSpPr>
        <p:spPr/>
        <p:txBody>
          <a:bodyPr/>
          <a:lstStyle/>
          <a:p>
            <a:fld id="{5F9B1F90-2BE1-944D-B224-40E390CE3F12}" type="slidenum">
              <a:rPr lang="nl-BE" smtClean="0"/>
              <a:t>20</a:t>
            </a:fld>
            <a:endParaRPr lang="nl-BE"/>
          </a:p>
        </p:txBody>
      </p:sp>
    </p:spTree>
    <p:extLst>
      <p:ext uri="{BB962C8B-B14F-4D97-AF65-F5344CB8AC3E}">
        <p14:creationId xmlns:p14="http://schemas.microsoft.com/office/powerpoint/2010/main" val="2874084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1C40-4D68-E764-D147-F9BE42989E4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BF3DDD-C7E9-D245-709D-261E96CFB6E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8334617-CC37-DD7A-A1DF-95BF804DFC01}"/>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6A4A86D-97ED-8D34-E1D3-B1417E5E40B7}"/>
              </a:ext>
            </a:extLst>
          </p:cNvPr>
          <p:cNvSpPr>
            <a:spLocks noGrp="1"/>
          </p:cNvSpPr>
          <p:nvPr>
            <p:ph type="sldNum" sz="quarter" idx="5"/>
          </p:nvPr>
        </p:nvSpPr>
        <p:spPr/>
        <p:txBody>
          <a:bodyPr/>
          <a:lstStyle/>
          <a:p>
            <a:fld id="{5F9B1F90-2BE1-944D-B224-40E390CE3F12}" type="slidenum">
              <a:rPr lang="nl-BE" smtClean="0"/>
              <a:t>21</a:t>
            </a:fld>
            <a:endParaRPr lang="nl-BE"/>
          </a:p>
        </p:txBody>
      </p:sp>
    </p:spTree>
    <p:extLst>
      <p:ext uri="{BB962C8B-B14F-4D97-AF65-F5344CB8AC3E}">
        <p14:creationId xmlns:p14="http://schemas.microsoft.com/office/powerpoint/2010/main" val="2544693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7DB73-3439-18B1-03AF-58F551D37C4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28B15C3-A5A3-45BC-B538-4633663C3B5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1DA5ECD-1119-2013-60BD-5F8F9ACABB5C}"/>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C4BB5299-4D33-D5E8-B5C5-3E8A75CB9376}"/>
              </a:ext>
            </a:extLst>
          </p:cNvPr>
          <p:cNvSpPr>
            <a:spLocks noGrp="1"/>
          </p:cNvSpPr>
          <p:nvPr>
            <p:ph type="sldNum" sz="quarter" idx="5"/>
          </p:nvPr>
        </p:nvSpPr>
        <p:spPr/>
        <p:txBody>
          <a:bodyPr/>
          <a:lstStyle/>
          <a:p>
            <a:fld id="{5F9B1F90-2BE1-944D-B224-40E390CE3F12}" type="slidenum">
              <a:rPr lang="nl-BE" smtClean="0"/>
              <a:t>22</a:t>
            </a:fld>
            <a:endParaRPr lang="nl-BE"/>
          </a:p>
        </p:txBody>
      </p:sp>
    </p:spTree>
    <p:extLst>
      <p:ext uri="{BB962C8B-B14F-4D97-AF65-F5344CB8AC3E}">
        <p14:creationId xmlns:p14="http://schemas.microsoft.com/office/powerpoint/2010/main" val="344428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ACBB3-1B8D-0DF6-10AB-091FAEAA5D6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9FE0B6D-6434-97DB-7188-78C7012E28C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B71B931-C810-DE0C-9994-A2A064EBAFBA}"/>
              </a:ext>
            </a:extLst>
          </p:cNvPr>
          <p:cNvSpPr>
            <a:spLocks noGrp="1"/>
          </p:cNvSpPr>
          <p:nvPr>
            <p:ph type="body" idx="1"/>
          </p:nvPr>
        </p:nvSpPr>
        <p:spPr/>
        <p:txBody>
          <a:bodyPr/>
          <a:lstStyle/>
          <a:p>
            <a:pPr>
              <a:buNone/>
            </a:pPr>
            <a:r>
              <a:rPr lang="nl-NL" dirty="0"/>
              <a:t>Deze slide illustreert de breedte van de toepassingsmogelijkheden van sociale netwerkanalyse. </a:t>
            </a:r>
          </a:p>
          <a:p>
            <a:pPr>
              <a:buNone/>
            </a:pPr>
            <a:r>
              <a:rPr lang="nl-NL" dirty="0"/>
              <a:t>Het is een methodologisch kader dat in staat is om zowel </a:t>
            </a:r>
            <a:r>
              <a:rPr lang="nl-NL" b="1" dirty="0"/>
              <a:t>individuele</a:t>
            </a:r>
            <a:r>
              <a:rPr lang="nl-NL" dirty="0"/>
              <a:t> als </a:t>
            </a:r>
            <a:r>
              <a:rPr lang="nl-NL" b="1" dirty="0"/>
              <a:t>structurele</a:t>
            </a:r>
            <a:r>
              <a:rPr lang="nl-NL" dirty="0"/>
              <a:t> processen te analyseren binnen allerlei contexten.</a:t>
            </a:r>
          </a:p>
          <a:p>
            <a:pPr>
              <a:buNone/>
            </a:pPr>
            <a:endParaRPr lang="nl-NL" dirty="0"/>
          </a:p>
          <a:p>
            <a:pPr>
              <a:buNone/>
            </a:pPr>
            <a:r>
              <a:rPr lang="nl-NL" dirty="0"/>
              <a:t>In de politionele en bestuurskundige context zijn vooral criminele netwerken, beleidsnetwerken, </a:t>
            </a:r>
            <a:r>
              <a:rPr lang="nl-NL" dirty="0" err="1"/>
              <a:t>interorganisationele</a:t>
            </a:r>
            <a:r>
              <a:rPr lang="nl-NL" dirty="0"/>
              <a:t> samenwerking, en de verspreiding van informatie of invloed bijzonder relevant. </a:t>
            </a:r>
          </a:p>
          <a:p>
            <a:pPr>
              <a:buNone/>
            </a:pPr>
            <a:r>
              <a:rPr lang="nl-NL" dirty="0"/>
              <a:t>Maar het is net diezelfde logica van verbinding en structuur die ook van toepassing is op domeinen als gezondheid, cultuur of economie.</a:t>
            </a:r>
          </a:p>
          <a:p>
            <a:pPr>
              <a:buNone/>
            </a:pPr>
            <a:endParaRPr lang="nl-NL" dirty="0"/>
          </a:p>
          <a:p>
            <a:r>
              <a:rPr lang="nl-NL" dirty="0"/>
              <a:t>Deze veelzijdigheid maakt van SNA een krachtige benadering voor het bestuderen van complexe systemen waarin relaties centraal staan. </a:t>
            </a:r>
          </a:p>
          <a:p>
            <a:r>
              <a:rPr lang="nl-NL" dirty="0"/>
              <a:t>Dit vormt het uitgangspunt voor de verdere verdieping in deze cursus.</a:t>
            </a:r>
          </a:p>
        </p:txBody>
      </p:sp>
      <p:sp>
        <p:nvSpPr>
          <p:cNvPr id="4" name="Tijdelijke aanduiding voor dianummer 3">
            <a:extLst>
              <a:ext uri="{FF2B5EF4-FFF2-40B4-BE49-F238E27FC236}">
                <a16:creationId xmlns:a16="http://schemas.microsoft.com/office/drawing/2014/main" id="{61D49DFD-B235-10D6-C99C-6A5D1A57C27B}"/>
              </a:ext>
            </a:extLst>
          </p:cNvPr>
          <p:cNvSpPr>
            <a:spLocks noGrp="1"/>
          </p:cNvSpPr>
          <p:nvPr>
            <p:ph type="sldNum" sz="quarter" idx="5"/>
          </p:nvPr>
        </p:nvSpPr>
        <p:spPr/>
        <p:txBody>
          <a:bodyPr/>
          <a:lstStyle/>
          <a:p>
            <a:fld id="{5F9B1F90-2BE1-944D-B224-40E390CE3F12}" type="slidenum">
              <a:rPr lang="nl-BE" smtClean="0"/>
              <a:t>4</a:t>
            </a:fld>
            <a:endParaRPr lang="nl-BE"/>
          </a:p>
        </p:txBody>
      </p:sp>
    </p:spTree>
    <p:extLst>
      <p:ext uri="{BB962C8B-B14F-4D97-AF65-F5344CB8AC3E}">
        <p14:creationId xmlns:p14="http://schemas.microsoft.com/office/powerpoint/2010/main" val="28313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9740D-4C55-A999-4993-8E04E0E77CF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DF0CE58-9DFC-1B6A-5C20-C9178D99040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337544F-A2D6-3826-B13B-ED6EF96E2AC2}"/>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F650CF76-0DA0-53AD-2793-9CEF7956B4A7}"/>
              </a:ext>
            </a:extLst>
          </p:cNvPr>
          <p:cNvSpPr>
            <a:spLocks noGrp="1"/>
          </p:cNvSpPr>
          <p:nvPr>
            <p:ph type="sldNum" sz="quarter" idx="5"/>
          </p:nvPr>
        </p:nvSpPr>
        <p:spPr/>
        <p:txBody>
          <a:bodyPr/>
          <a:lstStyle/>
          <a:p>
            <a:fld id="{5F9B1F90-2BE1-944D-B224-40E390CE3F12}" type="slidenum">
              <a:rPr lang="nl-BE" smtClean="0"/>
              <a:t>24</a:t>
            </a:fld>
            <a:endParaRPr lang="nl-BE"/>
          </a:p>
        </p:txBody>
      </p:sp>
    </p:spTree>
    <p:extLst>
      <p:ext uri="{BB962C8B-B14F-4D97-AF65-F5344CB8AC3E}">
        <p14:creationId xmlns:p14="http://schemas.microsoft.com/office/powerpoint/2010/main" val="195515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5A892-35F8-0AA3-CF1A-63E5D0B35F0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0E80DE2-6E8B-9FF4-C34D-1B511932B2E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05702C8-CD1B-52F0-99C8-4F3745757B87}"/>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B8EC6F47-7C2E-8FCD-4B90-D41BE1D90D25}"/>
              </a:ext>
            </a:extLst>
          </p:cNvPr>
          <p:cNvSpPr>
            <a:spLocks noGrp="1"/>
          </p:cNvSpPr>
          <p:nvPr>
            <p:ph type="sldNum" sz="quarter" idx="5"/>
          </p:nvPr>
        </p:nvSpPr>
        <p:spPr/>
        <p:txBody>
          <a:bodyPr/>
          <a:lstStyle/>
          <a:p>
            <a:fld id="{5F9B1F90-2BE1-944D-B224-40E390CE3F12}" type="slidenum">
              <a:rPr lang="nl-BE" smtClean="0"/>
              <a:t>25</a:t>
            </a:fld>
            <a:endParaRPr lang="nl-BE"/>
          </a:p>
        </p:txBody>
      </p:sp>
    </p:spTree>
    <p:extLst>
      <p:ext uri="{BB962C8B-B14F-4D97-AF65-F5344CB8AC3E}">
        <p14:creationId xmlns:p14="http://schemas.microsoft.com/office/powerpoint/2010/main" val="4533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37ECC-2EA8-CAE3-F775-40B301A4BC5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C28BBC-C949-5A6C-C664-A589CEB00C0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BC1A43E-D8C1-A1EC-2B59-27870F4D22BE}"/>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C6154B47-781B-B202-6F5D-FA46C2F91790}"/>
              </a:ext>
            </a:extLst>
          </p:cNvPr>
          <p:cNvSpPr>
            <a:spLocks noGrp="1"/>
          </p:cNvSpPr>
          <p:nvPr>
            <p:ph type="sldNum" sz="quarter" idx="5"/>
          </p:nvPr>
        </p:nvSpPr>
        <p:spPr/>
        <p:txBody>
          <a:bodyPr/>
          <a:lstStyle/>
          <a:p>
            <a:fld id="{5F9B1F90-2BE1-944D-B224-40E390CE3F12}" type="slidenum">
              <a:rPr lang="nl-BE" smtClean="0"/>
              <a:t>26</a:t>
            </a:fld>
            <a:endParaRPr lang="nl-BE"/>
          </a:p>
        </p:txBody>
      </p:sp>
    </p:spTree>
    <p:extLst>
      <p:ext uri="{BB962C8B-B14F-4D97-AF65-F5344CB8AC3E}">
        <p14:creationId xmlns:p14="http://schemas.microsoft.com/office/powerpoint/2010/main" val="1861098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4439-2DCD-FE7F-45E1-9C30BAD0DBB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3B0D769-AA88-189B-01EA-3BDCE6A4B59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771E8E8-31C2-2702-5A7B-82C4A757610B}"/>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8875F8B-3EFD-39DB-164B-BD596CE04A3B}"/>
              </a:ext>
            </a:extLst>
          </p:cNvPr>
          <p:cNvSpPr>
            <a:spLocks noGrp="1"/>
          </p:cNvSpPr>
          <p:nvPr>
            <p:ph type="sldNum" sz="quarter" idx="5"/>
          </p:nvPr>
        </p:nvSpPr>
        <p:spPr/>
        <p:txBody>
          <a:bodyPr/>
          <a:lstStyle/>
          <a:p>
            <a:fld id="{5F9B1F90-2BE1-944D-B224-40E390CE3F12}" type="slidenum">
              <a:rPr lang="nl-BE" smtClean="0"/>
              <a:t>27</a:t>
            </a:fld>
            <a:endParaRPr lang="nl-BE"/>
          </a:p>
        </p:txBody>
      </p:sp>
    </p:spTree>
    <p:extLst>
      <p:ext uri="{BB962C8B-B14F-4D97-AF65-F5344CB8AC3E}">
        <p14:creationId xmlns:p14="http://schemas.microsoft.com/office/powerpoint/2010/main" val="2644678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DEEEE-FBF6-2EB4-F9A2-5A4E8042B75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89EAA7D-862B-B5AA-3BC9-B7241CD3D92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19DFF1A-B329-B920-4744-9B5FC69BCEFC}"/>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B7DF85A3-121C-AC86-07DD-868A3E233239}"/>
              </a:ext>
            </a:extLst>
          </p:cNvPr>
          <p:cNvSpPr>
            <a:spLocks noGrp="1"/>
          </p:cNvSpPr>
          <p:nvPr>
            <p:ph type="sldNum" sz="quarter" idx="5"/>
          </p:nvPr>
        </p:nvSpPr>
        <p:spPr/>
        <p:txBody>
          <a:bodyPr/>
          <a:lstStyle/>
          <a:p>
            <a:fld id="{5F9B1F90-2BE1-944D-B224-40E390CE3F12}" type="slidenum">
              <a:rPr lang="nl-BE" smtClean="0"/>
              <a:t>28</a:t>
            </a:fld>
            <a:endParaRPr lang="nl-BE"/>
          </a:p>
        </p:txBody>
      </p:sp>
    </p:spTree>
    <p:extLst>
      <p:ext uri="{BB962C8B-B14F-4D97-AF65-F5344CB8AC3E}">
        <p14:creationId xmlns:p14="http://schemas.microsoft.com/office/powerpoint/2010/main" val="122780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CCAE-C2DD-12BC-82FE-9180F60B111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D133B8C-3ED0-3843-FAC4-CD07F2DBE86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A6B0F17-3CF8-28F4-433E-5E63F66D9969}"/>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E925A23B-D70A-CC67-E49B-5523546AAD1E}"/>
              </a:ext>
            </a:extLst>
          </p:cNvPr>
          <p:cNvSpPr>
            <a:spLocks noGrp="1"/>
          </p:cNvSpPr>
          <p:nvPr>
            <p:ph type="sldNum" sz="quarter" idx="5"/>
          </p:nvPr>
        </p:nvSpPr>
        <p:spPr/>
        <p:txBody>
          <a:bodyPr/>
          <a:lstStyle/>
          <a:p>
            <a:fld id="{5F9B1F90-2BE1-944D-B224-40E390CE3F12}" type="slidenum">
              <a:rPr lang="nl-BE" smtClean="0"/>
              <a:t>29</a:t>
            </a:fld>
            <a:endParaRPr lang="nl-BE"/>
          </a:p>
        </p:txBody>
      </p:sp>
    </p:spTree>
    <p:extLst>
      <p:ext uri="{BB962C8B-B14F-4D97-AF65-F5344CB8AC3E}">
        <p14:creationId xmlns:p14="http://schemas.microsoft.com/office/powerpoint/2010/main" val="2973122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F9A7B-8BC8-30F2-D907-A61EEAE24CA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6AC99B-BB59-9EB1-8D7F-10D3BB85AE3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62C134D-35C3-163D-384B-CAFCBB05E666}"/>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4B587F3-F1AC-1BF6-CDAB-EF8D439C3C6A}"/>
              </a:ext>
            </a:extLst>
          </p:cNvPr>
          <p:cNvSpPr>
            <a:spLocks noGrp="1"/>
          </p:cNvSpPr>
          <p:nvPr>
            <p:ph type="sldNum" sz="quarter" idx="5"/>
          </p:nvPr>
        </p:nvSpPr>
        <p:spPr/>
        <p:txBody>
          <a:bodyPr/>
          <a:lstStyle/>
          <a:p>
            <a:fld id="{5F9B1F90-2BE1-944D-B224-40E390CE3F12}" type="slidenum">
              <a:rPr lang="nl-BE" smtClean="0"/>
              <a:t>30</a:t>
            </a:fld>
            <a:endParaRPr lang="nl-BE"/>
          </a:p>
        </p:txBody>
      </p:sp>
    </p:spTree>
    <p:extLst>
      <p:ext uri="{BB962C8B-B14F-4D97-AF65-F5344CB8AC3E}">
        <p14:creationId xmlns:p14="http://schemas.microsoft.com/office/powerpoint/2010/main" val="2439296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8A5F4-678D-4533-E299-EB4D6FF9A5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9DD7041-6725-EBBD-B99F-90AD0AB0B39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51F7E66-ED07-524F-D25F-1CA142B20E05}"/>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F506A1D5-AEBE-2311-82A2-8FD68E961B21}"/>
              </a:ext>
            </a:extLst>
          </p:cNvPr>
          <p:cNvSpPr>
            <a:spLocks noGrp="1"/>
          </p:cNvSpPr>
          <p:nvPr>
            <p:ph type="sldNum" sz="quarter" idx="5"/>
          </p:nvPr>
        </p:nvSpPr>
        <p:spPr/>
        <p:txBody>
          <a:bodyPr/>
          <a:lstStyle/>
          <a:p>
            <a:fld id="{5F9B1F90-2BE1-944D-B224-40E390CE3F12}" type="slidenum">
              <a:rPr lang="nl-BE" smtClean="0"/>
              <a:t>31</a:t>
            </a:fld>
            <a:endParaRPr lang="nl-BE"/>
          </a:p>
        </p:txBody>
      </p:sp>
    </p:spTree>
    <p:extLst>
      <p:ext uri="{BB962C8B-B14F-4D97-AF65-F5344CB8AC3E}">
        <p14:creationId xmlns:p14="http://schemas.microsoft.com/office/powerpoint/2010/main" val="124682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8BFC6-DEA7-ECE1-3F42-E4A5D7C4D3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6A00D98-BD61-5B45-0D7B-351453B113D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0571314-78E3-B1D8-E5E6-C7D795041864}"/>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EC6A872F-2480-765E-90C5-130F716354D7}"/>
              </a:ext>
            </a:extLst>
          </p:cNvPr>
          <p:cNvSpPr>
            <a:spLocks noGrp="1"/>
          </p:cNvSpPr>
          <p:nvPr>
            <p:ph type="sldNum" sz="quarter" idx="5"/>
          </p:nvPr>
        </p:nvSpPr>
        <p:spPr/>
        <p:txBody>
          <a:bodyPr/>
          <a:lstStyle/>
          <a:p>
            <a:fld id="{5F9B1F90-2BE1-944D-B224-40E390CE3F12}" type="slidenum">
              <a:rPr lang="nl-BE" smtClean="0"/>
              <a:t>32</a:t>
            </a:fld>
            <a:endParaRPr lang="nl-BE"/>
          </a:p>
        </p:txBody>
      </p:sp>
    </p:spTree>
    <p:extLst>
      <p:ext uri="{BB962C8B-B14F-4D97-AF65-F5344CB8AC3E}">
        <p14:creationId xmlns:p14="http://schemas.microsoft.com/office/powerpoint/2010/main" val="2271090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C0589-70D7-5093-1C73-94D5F08D050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F8D6E82-9AE2-F7CC-3A34-0782643A1B8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46AE9A7-EE1D-F900-336E-E24DC30189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latin typeface="Barlow" panose="00000500000000000000" pitchFamily="2" charset="0"/>
              </a:rPr>
              <a:t>In </a:t>
            </a:r>
            <a:r>
              <a:rPr lang="nl-NL" sz="1200" dirty="0" err="1">
                <a:latin typeface="Barlow" panose="00000500000000000000" pitchFamily="2" charset="0"/>
              </a:rPr>
              <a:t>undirected</a:t>
            </a:r>
            <a:r>
              <a:rPr lang="nl-NL" sz="1200" dirty="0">
                <a:latin typeface="Barlow" panose="00000500000000000000" pitchFamily="2" charset="0"/>
              </a:rPr>
              <a:t> netwerken, C met </a:t>
            </a:r>
            <a:r>
              <a:rPr lang="nl-NL" sz="1200" dirty="0" err="1">
                <a:latin typeface="Barlow" panose="00000500000000000000" pitchFamily="2" charset="0"/>
              </a:rPr>
              <a:t>alpha</a:t>
            </a:r>
            <a:r>
              <a:rPr lang="nl-NL" sz="1200" dirty="0">
                <a:latin typeface="Barlow" panose="00000500000000000000" pitchFamily="2" charset="0"/>
              </a:rPr>
              <a:t>=1 is equivalent aan </a:t>
            </a:r>
            <a:r>
              <a:rPr lang="nl-NL" sz="1200" dirty="0" err="1">
                <a:latin typeface="Barlow" panose="00000500000000000000" pitchFamily="2" charset="0"/>
              </a:rPr>
              <a:t>degree</a:t>
            </a:r>
            <a:r>
              <a:rPr lang="nl-NL" sz="1200" dirty="0">
                <a:latin typeface="Barlow" panose="00000500000000000000" pitchFamily="2" charset="0"/>
              </a:rPr>
              <a:t> </a:t>
            </a:r>
            <a:r>
              <a:rPr lang="nl-NL" sz="1200" dirty="0" err="1">
                <a:latin typeface="Barlow" panose="00000500000000000000" pitchFamily="2" charset="0"/>
              </a:rPr>
              <a:t>centrality</a:t>
            </a:r>
            <a:endParaRPr lang="nl-NL" sz="1200" dirty="0">
              <a:latin typeface="Barlow" panose="00000500000000000000" pitchFamily="2" charset="0"/>
            </a:endParaRPr>
          </a:p>
          <a:p>
            <a:pPr>
              <a:buNone/>
            </a:pPr>
            <a:endParaRPr lang="nl-NL" dirty="0"/>
          </a:p>
        </p:txBody>
      </p:sp>
      <p:sp>
        <p:nvSpPr>
          <p:cNvPr id="4" name="Tijdelijke aanduiding voor dianummer 3">
            <a:extLst>
              <a:ext uri="{FF2B5EF4-FFF2-40B4-BE49-F238E27FC236}">
                <a16:creationId xmlns:a16="http://schemas.microsoft.com/office/drawing/2014/main" id="{D1A56626-5407-A834-5329-5F2AD653A1FC}"/>
              </a:ext>
            </a:extLst>
          </p:cNvPr>
          <p:cNvSpPr>
            <a:spLocks noGrp="1"/>
          </p:cNvSpPr>
          <p:nvPr>
            <p:ph type="sldNum" sz="quarter" idx="5"/>
          </p:nvPr>
        </p:nvSpPr>
        <p:spPr/>
        <p:txBody>
          <a:bodyPr/>
          <a:lstStyle/>
          <a:p>
            <a:fld id="{5F9B1F90-2BE1-944D-B224-40E390CE3F12}" type="slidenum">
              <a:rPr lang="nl-BE" smtClean="0"/>
              <a:t>33</a:t>
            </a:fld>
            <a:endParaRPr lang="nl-BE"/>
          </a:p>
        </p:txBody>
      </p:sp>
    </p:spTree>
    <p:extLst>
      <p:ext uri="{BB962C8B-B14F-4D97-AF65-F5344CB8AC3E}">
        <p14:creationId xmlns:p14="http://schemas.microsoft.com/office/powerpoint/2010/main" val="280878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1EA4A-A339-E922-9A73-9D2B4A39E40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3FDDFDC-FCD1-9837-4510-7E82F36187D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68EF5A-9292-919F-E1A3-C75CF570DC4A}"/>
              </a:ext>
            </a:extLst>
          </p:cNvPr>
          <p:cNvSpPr>
            <a:spLocks noGrp="1"/>
          </p:cNvSpPr>
          <p:nvPr>
            <p:ph type="body" idx="1"/>
          </p:nvPr>
        </p:nvSpPr>
        <p:spPr/>
        <p:txBody>
          <a:bodyPr/>
          <a:lstStyle/>
          <a:p>
            <a:pPr>
              <a:buNone/>
            </a:pPr>
            <a:r>
              <a:rPr lang="nl-NL" dirty="0"/>
              <a:t>Deze slide schetst in vogelvlucht de historische ontwikkeling van sociale netwerkanalyse (SNA). </a:t>
            </a:r>
          </a:p>
          <a:p>
            <a:pPr>
              <a:buNone/>
            </a:pPr>
            <a:r>
              <a:rPr lang="nl-NL" dirty="0"/>
              <a:t>De wortels liggen in de klassieke sociologie van de 19e eeuw, bij denkers als Durkheim en </a:t>
            </a:r>
            <a:r>
              <a:rPr lang="nl-NL" dirty="0" err="1"/>
              <a:t>Tönnies</a:t>
            </a:r>
            <a:r>
              <a:rPr lang="nl-NL" dirty="0"/>
              <a:t>, die al wezen op de betekenis van sociale verbanden en gemeenschapsstructuren.</a:t>
            </a:r>
          </a:p>
          <a:p>
            <a:pPr>
              <a:buNone/>
            </a:pPr>
            <a:endParaRPr lang="nl-NL" dirty="0"/>
          </a:p>
          <a:p>
            <a:pPr>
              <a:buNone/>
            </a:pPr>
            <a:r>
              <a:rPr lang="nl-NL" dirty="0"/>
              <a:t>In de 20e eeuw markeert Moreno een cruciaal moment door de introductie van het </a:t>
            </a:r>
            <a:r>
              <a:rPr lang="nl-NL" b="1" dirty="0"/>
              <a:t>sociogram</a:t>
            </a:r>
            <a:r>
              <a:rPr lang="nl-NL" dirty="0"/>
              <a:t>, een grafische representatie van sociale relaties — een voorloper van wat we vandaag als netwerkvisualisatie kennen. </a:t>
            </a:r>
          </a:p>
          <a:p>
            <a:pPr>
              <a:buNone/>
            </a:pPr>
            <a:r>
              <a:rPr lang="nl-NL" dirty="0"/>
              <a:t>Tegelijkertijd worden interpersoonlijke relaties in werkomgevingen onderzocht, wat later uitmondt in toepassingen binnen organisatiekunde en HRM.</a:t>
            </a:r>
          </a:p>
          <a:p>
            <a:pPr>
              <a:buNone/>
            </a:pPr>
            <a:endParaRPr lang="nl-NL" dirty="0"/>
          </a:p>
          <a:p>
            <a:pPr>
              <a:buNone/>
            </a:pPr>
            <a:r>
              <a:rPr lang="nl-NL" dirty="0"/>
              <a:t>De term “sociale netwerken” krijgt pas echt academische gronding in de jaren 1950 met het werk van Barnes, en na de jaren 1960 groeit het veld exponentieel. </a:t>
            </a:r>
          </a:p>
          <a:p>
            <a:pPr>
              <a:buNone/>
            </a:pPr>
            <a:r>
              <a:rPr lang="nl-NL" dirty="0"/>
              <a:t>Denkers als </a:t>
            </a:r>
            <a:r>
              <a:rPr lang="nl-NL" dirty="0" err="1"/>
              <a:t>Granovetter</a:t>
            </a:r>
            <a:r>
              <a:rPr lang="nl-NL" dirty="0"/>
              <a:t> (bekend van de "sterkte van zwakke banden"), Freeman (</a:t>
            </a:r>
            <a:r>
              <a:rPr lang="nl-NL" dirty="0" err="1"/>
              <a:t>centraliteit</a:t>
            </a:r>
            <a:r>
              <a:rPr lang="nl-NL" dirty="0"/>
              <a:t>), Burt (structurele gaten) en Wasserman (methodologische formalisering) bouwen verder aan het theoretisch én empirisch fundament van SNA.</a:t>
            </a:r>
          </a:p>
          <a:p>
            <a:pPr>
              <a:buNone/>
            </a:pPr>
            <a:endParaRPr lang="nl-NL" dirty="0"/>
          </a:p>
        </p:txBody>
      </p:sp>
      <p:sp>
        <p:nvSpPr>
          <p:cNvPr id="4" name="Tijdelijke aanduiding voor dianummer 3">
            <a:extLst>
              <a:ext uri="{FF2B5EF4-FFF2-40B4-BE49-F238E27FC236}">
                <a16:creationId xmlns:a16="http://schemas.microsoft.com/office/drawing/2014/main" id="{DAA5EB99-B4F1-E8EC-690F-811064E74F44}"/>
              </a:ext>
            </a:extLst>
          </p:cNvPr>
          <p:cNvSpPr>
            <a:spLocks noGrp="1"/>
          </p:cNvSpPr>
          <p:nvPr>
            <p:ph type="sldNum" sz="quarter" idx="5"/>
          </p:nvPr>
        </p:nvSpPr>
        <p:spPr/>
        <p:txBody>
          <a:bodyPr/>
          <a:lstStyle/>
          <a:p>
            <a:fld id="{5F9B1F90-2BE1-944D-B224-40E390CE3F12}" type="slidenum">
              <a:rPr lang="nl-BE" smtClean="0"/>
              <a:t>5</a:t>
            </a:fld>
            <a:endParaRPr lang="nl-BE"/>
          </a:p>
        </p:txBody>
      </p:sp>
    </p:spTree>
    <p:extLst>
      <p:ext uri="{BB962C8B-B14F-4D97-AF65-F5344CB8AC3E}">
        <p14:creationId xmlns:p14="http://schemas.microsoft.com/office/powerpoint/2010/main" val="2861069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2F7AA-F0CA-54BC-3D5F-BA2B7FE9232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D6E09D7-7F5C-F15E-8A22-DCA93B29416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9498405-A256-4BC9-F077-DC4D49079D8F}"/>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4288B169-5EFF-4576-E5C4-5F2B338AB30D}"/>
              </a:ext>
            </a:extLst>
          </p:cNvPr>
          <p:cNvSpPr>
            <a:spLocks noGrp="1"/>
          </p:cNvSpPr>
          <p:nvPr>
            <p:ph type="sldNum" sz="quarter" idx="5"/>
          </p:nvPr>
        </p:nvSpPr>
        <p:spPr/>
        <p:txBody>
          <a:bodyPr/>
          <a:lstStyle/>
          <a:p>
            <a:fld id="{5F9B1F90-2BE1-944D-B224-40E390CE3F12}" type="slidenum">
              <a:rPr lang="nl-BE" smtClean="0"/>
              <a:t>34</a:t>
            </a:fld>
            <a:endParaRPr lang="nl-BE"/>
          </a:p>
        </p:txBody>
      </p:sp>
    </p:spTree>
    <p:extLst>
      <p:ext uri="{BB962C8B-B14F-4D97-AF65-F5344CB8AC3E}">
        <p14:creationId xmlns:p14="http://schemas.microsoft.com/office/powerpoint/2010/main" val="1741737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1CFA-C8A2-84D4-A67C-11A00F1A9BE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820F1FA-751D-972A-A266-00F5492BAEC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79751E1-F12A-0245-AFEF-B87BE692C55F}"/>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5FB1FB63-BA76-F5C3-2E98-6D50FDD2B84B}"/>
              </a:ext>
            </a:extLst>
          </p:cNvPr>
          <p:cNvSpPr>
            <a:spLocks noGrp="1"/>
          </p:cNvSpPr>
          <p:nvPr>
            <p:ph type="sldNum" sz="quarter" idx="5"/>
          </p:nvPr>
        </p:nvSpPr>
        <p:spPr/>
        <p:txBody>
          <a:bodyPr/>
          <a:lstStyle/>
          <a:p>
            <a:fld id="{5F9B1F90-2BE1-944D-B224-40E390CE3F12}" type="slidenum">
              <a:rPr lang="nl-BE" smtClean="0"/>
              <a:t>36</a:t>
            </a:fld>
            <a:endParaRPr lang="nl-BE"/>
          </a:p>
        </p:txBody>
      </p:sp>
    </p:spTree>
    <p:extLst>
      <p:ext uri="{BB962C8B-B14F-4D97-AF65-F5344CB8AC3E}">
        <p14:creationId xmlns:p14="http://schemas.microsoft.com/office/powerpoint/2010/main" val="355981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FA6F-913C-8187-FE76-E0E6C604BC6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7D7C7C6-406A-38FC-7840-22E90FCCC28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F574D66-92ED-13AD-4EEA-531EBE2BD965}"/>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F8A2BDD-71D8-58FD-4068-A723AAB2CCCE}"/>
              </a:ext>
            </a:extLst>
          </p:cNvPr>
          <p:cNvSpPr>
            <a:spLocks noGrp="1"/>
          </p:cNvSpPr>
          <p:nvPr>
            <p:ph type="sldNum" sz="quarter" idx="5"/>
          </p:nvPr>
        </p:nvSpPr>
        <p:spPr/>
        <p:txBody>
          <a:bodyPr/>
          <a:lstStyle/>
          <a:p>
            <a:fld id="{5F9B1F90-2BE1-944D-B224-40E390CE3F12}" type="slidenum">
              <a:rPr lang="nl-BE" smtClean="0"/>
              <a:t>37</a:t>
            </a:fld>
            <a:endParaRPr lang="nl-BE"/>
          </a:p>
        </p:txBody>
      </p:sp>
    </p:spTree>
    <p:extLst>
      <p:ext uri="{BB962C8B-B14F-4D97-AF65-F5344CB8AC3E}">
        <p14:creationId xmlns:p14="http://schemas.microsoft.com/office/powerpoint/2010/main" val="1465101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40F2-3CB5-7701-D383-0EA0AF0D984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AF998EB-2A1C-7C7C-D50D-BAC9BDCCAD3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BD9F751-BEC9-F61E-A4DE-EF854434DB1D}"/>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0CD1949F-EE41-E9B9-B349-2BD36DCC1141}"/>
              </a:ext>
            </a:extLst>
          </p:cNvPr>
          <p:cNvSpPr>
            <a:spLocks noGrp="1"/>
          </p:cNvSpPr>
          <p:nvPr>
            <p:ph type="sldNum" sz="quarter" idx="5"/>
          </p:nvPr>
        </p:nvSpPr>
        <p:spPr/>
        <p:txBody>
          <a:bodyPr/>
          <a:lstStyle/>
          <a:p>
            <a:fld id="{5F9B1F90-2BE1-944D-B224-40E390CE3F12}" type="slidenum">
              <a:rPr lang="nl-BE" smtClean="0"/>
              <a:t>38</a:t>
            </a:fld>
            <a:endParaRPr lang="nl-BE"/>
          </a:p>
        </p:txBody>
      </p:sp>
    </p:spTree>
    <p:extLst>
      <p:ext uri="{BB962C8B-B14F-4D97-AF65-F5344CB8AC3E}">
        <p14:creationId xmlns:p14="http://schemas.microsoft.com/office/powerpoint/2010/main" val="1289178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AF811-7472-DDC9-52E5-FD83EC472B7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E85B0BA-A9F5-500B-8AC2-B34AE5B8A45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A6D48D3-AA67-633E-9E3D-35C45BBC627E}"/>
              </a:ext>
            </a:extLst>
          </p:cNvPr>
          <p:cNvSpPr>
            <a:spLocks noGrp="1"/>
          </p:cNvSpPr>
          <p:nvPr>
            <p:ph type="body" idx="1"/>
          </p:nvPr>
        </p:nvSpPr>
        <p:spPr/>
        <p:txBody>
          <a:bodyPr/>
          <a:lstStyle/>
          <a:p>
            <a:pPr>
              <a:buNone/>
            </a:pPr>
            <a:r>
              <a:rPr lang="nl-NL" dirty="0" err="1"/>
              <a:t>Triads</a:t>
            </a:r>
            <a:r>
              <a:rPr lang="nl-NL" dirty="0"/>
              <a:t> evolueren vaak van open naar gesloten </a:t>
            </a:r>
            <a:r>
              <a:rPr lang="nl-NL" dirty="0" err="1"/>
              <a:t>triads</a:t>
            </a:r>
            <a:r>
              <a:rPr lang="nl-NL" dirty="0"/>
              <a:t>: als A bevriend is met B en C, dan ontstaat er vaak ook een band tussen B en C.</a:t>
            </a:r>
          </a:p>
          <a:p>
            <a:pPr>
              <a:buNone/>
            </a:pPr>
            <a:endParaRPr lang="nl-NL" dirty="0"/>
          </a:p>
          <a:p>
            <a:pPr algn="l"/>
            <a:r>
              <a:rPr lang="nl-NL" sz="1800" b="0" i="0" u="none" strike="noStrike" baseline="0" dirty="0" err="1">
                <a:latin typeface="NimbusSanL-Regu"/>
              </a:rPr>
              <a:t>Structural</a:t>
            </a:r>
            <a:r>
              <a:rPr lang="nl-NL" sz="1800" b="0" i="0" u="none" strike="noStrike" baseline="0" dirty="0">
                <a:latin typeface="NimbusSanL-Regu"/>
              </a:rPr>
              <a:t> </a:t>
            </a:r>
            <a:r>
              <a:rPr lang="nl-NL" sz="1800" b="0" i="0" u="none" strike="noStrike" baseline="0" dirty="0" err="1">
                <a:latin typeface="NimbusSanL-Regu"/>
              </a:rPr>
              <a:t>balance</a:t>
            </a:r>
            <a:r>
              <a:rPr lang="nl-NL" sz="1800" b="0" i="0" u="none" strike="noStrike" baseline="0" dirty="0">
                <a:latin typeface="NimbusSanL-Regu"/>
              </a:rPr>
              <a:t> </a:t>
            </a:r>
            <a:r>
              <a:rPr lang="en-US" sz="1800" b="0" i="0" u="none" strike="noStrike" baseline="0" dirty="0">
                <a:latin typeface="NimbusSanL-Regu"/>
              </a:rPr>
              <a:t>for signed graphs (positive and negative ties)</a:t>
            </a:r>
          </a:p>
          <a:p>
            <a:pPr algn="l"/>
            <a:r>
              <a:rPr lang="en-US" sz="1800" b="0" i="0" u="none" strike="noStrike" baseline="0" dirty="0">
                <a:latin typeface="NimbusSanL-Regu"/>
              </a:rPr>
              <a:t>a triad is balanced if it has 0 or 2 negative ties</a:t>
            </a:r>
          </a:p>
          <a:p>
            <a:pPr algn="l"/>
            <a:r>
              <a:rPr lang="en-US" sz="1800" b="0" i="0" u="none" strike="noStrike" baseline="0" dirty="0">
                <a:latin typeface="NimbusSanL-Regu"/>
              </a:rPr>
              <a:t>consequence on the network level: nirvana of single giant clique or two </a:t>
            </a:r>
            <a:r>
              <a:rPr lang="nl-NL" sz="1800" b="0" i="0" u="none" strike="noStrike" baseline="0" dirty="0" err="1">
                <a:latin typeface="NimbusSanL-Regu"/>
              </a:rPr>
              <a:t>antagonistic</a:t>
            </a:r>
            <a:r>
              <a:rPr lang="nl-NL" sz="1800" b="0" i="0" u="none" strike="noStrike" baseline="0" dirty="0">
                <a:latin typeface="NimbusSanL-Regu"/>
              </a:rPr>
              <a:t> cliques</a:t>
            </a:r>
            <a:endParaRPr lang="nl-NL" dirty="0"/>
          </a:p>
        </p:txBody>
      </p:sp>
      <p:sp>
        <p:nvSpPr>
          <p:cNvPr id="4" name="Tijdelijke aanduiding voor dianummer 3">
            <a:extLst>
              <a:ext uri="{FF2B5EF4-FFF2-40B4-BE49-F238E27FC236}">
                <a16:creationId xmlns:a16="http://schemas.microsoft.com/office/drawing/2014/main" id="{4F121A89-7DC7-621A-68B4-3995F085FAB8}"/>
              </a:ext>
            </a:extLst>
          </p:cNvPr>
          <p:cNvSpPr>
            <a:spLocks noGrp="1"/>
          </p:cNvSpPr>
          <p:nvPr>
            <p:ph type="sldNum" sz="quarter" idx="5"/>
          </p:nvPr>
        </p:nvSpPr>
        <p:spPr/>
        <p:txBody>
          <a:bodyPr/>
          <a:lstStyle/>
          <a:p>
            <a:fld id="{5F9B1F90-2BE1-944D-B224-40E390CE3F12}" type="slidenum">
              <a:rPr lang="nl-BE" smtClean="0"/>
              <a:t>39</a:t>
            </a:fld>
            <a:endParaRPr lang="nl-BE"/>
          </a:p>
        </p:txBody>
      </p:sp>
    </p:spTree>
    <p:extLst>
      <p:ext uri="{BB962C8B-B14F-4D97-AF65-F5344CB8AC3E}">
        <p14:creationId xmlns:p14="http://schemas.microsoft.com/office/powerpoint/2010/main" val="821186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6E9C9-7161-5117-27D3-E9F5F8CB8FE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0ED6CB4-3F0D-11B3-3007-9370AFA3369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34DBF44-4791-C0AD-8CD9-4CE6D0C925FA}"/>
              </a:ext>
            </a:extLst>
          </p:cNvPr>
          <p:cNvSpPr>
            <a:spLocks noGrp="1"/>
          </p:cNvSpPr>
          <p:nvPr>
            <p:ph type="body" idx="1"/>
          </p:nvPr>
        </p:nvSpPr>
        <p:spPr/>
        <p:txBody>
          <a:bodyPr/>
          <a:lstStyle/>
          <a:p>
            <a:pPr>
              <a:buNone/>
            </a:pPr>
            <a:r>
              <a:rPr lang="nl-NL" dirty="0" err="1"/>
              <a:t>Triads</a:t>
            </a:r>
            <a:r>
              <a:rPr lang="nl-NL" dirty="0"/>
              <a:t> evolueren vaak van open naar gesloten </a:t>
            </a:r>
            <a:r>
              <a:rPr lang="nl-NL" dirty="0" err="1"/>
              <a:t>triads</a:t>
            </a:r>
            <a:r>
              <a:rPr lang="nl-NL" dirty="0"/>
              <a:t>: als A bevriend is met B en C, dan ontstaat er vaak ook een band tussen B en C.</a:t>
            </a:r>
          </a:p>
          <a:p>
            <a:pPr>
              <a:buNone/>
            </a:pPr>
            <a:endParaRPr lang="nl-NL" dirty="0"/>
          </a:p>
          <a:p>
            <a:pPr algn="l"/>
            <a:r>
              <a:rPr lang="nl-NL" sz="1800" b="0" i="0" u="none" strike="noStrike" baseline="0" dirty="0" err="1">
                <a:latin typeface="NimbusSanL-Regu"/>
              </a:rPr>
              <a:t>Structural</a:t>
            </a:r>
            <a:r>
              <a:rPr lang="nl-NL" sz="1800" b="0" i="0" u="none" strike="noStrike" baseline="0" dirty="0">
                <a:latin typeface="NimbusSanL-Regu"/>
              </a:rPr>
              <a:t> </a:t>
            </a:r>
            <a:r>
              <a:rPr lang="nl-NL" sz="1800" b="0" i="0" u="none" strike="noStrike" baseline="0" dirty="0" err="1">
                <a:latin typeface="NimbusSanL-Regu"/>
              </a:rPr>
              <a:t>balance</a:t>
            </a:r>
            <a:r>
              <a:rPr lang="nl-NL" sz="1800" b="0" i="0" u="none" strike="noStrike" baseline="0" dirty="0">
                <a:latin typeface="NimbusSanL-Regu"/>
              </a:rPr>
              <a:t> </a:t>
            </a:r>
            <a:r>
              <a:rPr lang="en-US" sz="1800" b="0" i="0" u="none" strike="noStrike" baseline="0" dirty="0">
                <a:latin typeface="NimbusSanL-Regu"/>
              </a:rPr>
              <a:t>for signed graphs (positive and negative ties)</a:t>
            </a:r>
          </a:p>
          <a:p>
            <a:pPr algn="l"/>
            <a:r>
              <a:rPr lang="en-US" sz="1800" b="0" i="0" u="none" strike="noStrike" baseline="0" dirty="0">
                <a:latin typeface="NimbusSanL-Regu"/>
              </a:rPr>
              <a:t>a triad is balanced if it has 0 or 2 negative ties</a:t>
            </a:r>
          </a:p>
          <a:p>
            <a:pPr algn="l"/>
            <a:r>
              <a:rPr lang="en-US" sz="1800" b="0" i="0" u="none" strike="noStrike" baseline="0" dirty="0">
                <a:latin typeface="NimbusSanL-Regu"/>
              </a:rPr>
              <a:t>consequence on the network level: nirvana of single giant clique or two </a:t>
            </a:r>
            <a:r>
              <a:rPr lang="nl-NL" sz="1800" b="0" i="0" u="none" strike="noStrike" baseline="0" dirty="0" err="1">
                <a:latin typeface="NimbusSanL-Regu"/>
              </a:rPr>
              <a:t>antagonistic</a:t>
            </a:r>
            <a:r>
              <a:rPr lang="nl-NL" sz="1800" b="0" i="0" u="none" strike="noStrike" baseline="0" dirty="0">
                <a:latin typeface="NimbusSanL-Regu"/>
              </a:rPr>
              <a:t> cliques</a:t>
            </a:r>
            <a:endParaRPr lang="nl-NL" dirty="0"/>
          </a:p>
        </p:txBody>
      </p:sp>
      <p:sp>
        <p:nvSpPr>
          <p:cNvPr id="4" name="Tijdelijke aanduiding voor dianummer 3">
            <a:extLst>
              <a:ext uri="{FF2B5EF4-FFF2-40B4-BE49-F238E27FC236}">
                <a16:creationId xmlns:a16="http://schemas.microsoft.com/office/drawing/2014/main" id="{D7A192EB-EF1F-CB22-9947-CD8BF4FAABCC}"/>
              </a:ext>
            </a:extLst>
          </p:cNvPr>
          <p:cNvSpPr>
            <a:spLocks noGrp="1"/>
          </p:cNvSpPr>
          <p:nvPr>
            <p:ph type="sldNum" sz="quarter" idx="5"/>
          </p:nvPr>
        </p:nvSpPr>
        <p:spPr/>
        <p:txBody>
          <a:bodyPr/>
          <a:lstStyle/>
          <a:p>
            <a:fld id="{5F9B1F90-2BE1-944D-B224-40E390CE3F12}" type="slidenum">
              <a:rPr lang="nl-BE" smtClean="0"/>
              <a:t>40</a:t>
            </a:fld>
            <a:endParaRPr lang="nl-BE"/>
          </a:p>
        </p:txBody>
      </p:sp>
    </p:spTree>
    <p:extLst>
      <p:ext uri="{BB962C8B-B14F-4D97-AF65-F5344CB8AC3E}">
        <p14:creationId xmlns:p14="http://schemas.microsoft.com/office/powerpoint/2010/main" val="1466894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C71C0-E7AB-829A-AE26-442A4B443B7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2A7D18-E7EA-B813-FFE3-7FDED692006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817415B-FA28-7F3C-6DA4-FD24BDBC8080}"/>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171AB61A-66AD-EBF6-5334-C51CC9A33AA5}"/>
              </a:ext>
            </a:extLst>
          </p:cNvPr>
          <p:cNvSpPr>
            <a:spLocks noGrp="1"/>
          </p:cNvSpPr>
          <p:nvPr>
            <p:ph type="sldNum" sz="quarter" idx="5"/>
          </p:nvPr>
        </p:nvSpPr>
        <p:spPr/>
        <p:txBody>
          <a:bodyPr/>
          <a:lstStyle/>
          <a:p>
            <a:fld id="{5F9B1F90-2BE1-944D-B224-40E390CE3F12}" type="slidenum">
              <a:rPr lang="nl-BE" smtClean="0"/>
              <a:t>41</a:t>
            </a:fld>
            <a:endParaRPr lang="nl-BE"/>
          </a:p>
        </p:txBody>
      </p:sp>
    </p:spTree>
    <p:extLst>
      <p:ext uri="{BB962C8B-B14F-4D97-AF65-F5344CB8AC3E}">
        <p14:creationId xmlns:p14="http://schemas.microsoft.com/office/powerpoint/2010/main" val="2451823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3CD60-AA3A-0A97-393A-9E8F78DF7A9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5817BFA-6E18-7FB3-D0D0-8E90B5EBF7B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76E8727-BDAE-1FA5-CF25-09647A4651A5}"/>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AF3E6662-B5D9-2F1A-2771-DD0902E00D11}"/>
              </a:ext>
            </a:extLst>
          </p:cNvPr>
          <p:cNvSpPr>
            <a:spLocks noGrp="1"/>
          </p:cNvSpPr>
          <p:nvPr>
            <p:ph type="sldNum" sz="quarter" idx="5"/>
          </p:nvPr>
        </p:nvSpPr>
        <p:spPr/>
        <p:txBody>
          <a:bodyPr/>
          <a:lstStyle/>
          <a:p>
            <a:fld id="{5F9B1F90-2BE1-944D-B224-40E390CE3F12}" type="slidenum">
              <a:rPr lang="nl-BE" smtClean="0"/>
              <a:t>42</a:t>
            </a:fld>
            <a:endParaRPr lang="nl-BE"/>
          </a:p>
        </p:txBody>
      </p:sp>
    </p:spTree>
    <p:extLst>
      <p:ext uri="{BB962C8B-B14F-4D97-AF65-F5344CB8AC3E}">
        <p14:creationId xmlns:p14="http://schemas.microsoft.com/office/powerpoint/2010/main" val="406119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06D9-0DF4-D09E-4D56-2C71A9D405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6ECAFB2-4FAF-501D-1348-7D3518F6A75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5721ED3-135F-8BA9-2B61-6164D7FD8BBD}"/>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F0B5096-6459-DFAB-C786-06645CB6707F}"/>
              </a:ext>
            </a:extLst>
          </p:cNvPr>
          <p:cNvSpPr>
            <a:spLocks noGrp="1"/>
          </p:cNvSpPr>
          <p:nvPr>
            <p:ph type="sldNum" sz="quarter" idx="5"/>
          </p:nvPr>
        </p:nvSpPr>
        <p:spPr/>
        <p:txBody>
          <a:bodyPr/>
          <a:lstStyle/>
          <a:p>
            <a:fld id="{5F9B1F90-2BE1-944D-B224-40E390CE3F12}" type="slidenum">
              <a:rPr lang="nl-BE" smtClean="0"/>
              <a:t>43</a:t>
            </a:fld>
            <a:endParaRPr lang="nl-BE"/>
          </a:p>
        </p:txBody>
      </p:sp>
    </p:spTree>
    <p:extLst>
      <p:ext uri="{BB962C8B-B14F-4D97-AF65-F5344CB8AC3E}">
        <p14:creationId xmlns:p14="http://schemas.microsoft.com/office/powerpoint/2010/main" val="2378271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327D-6CE1-66C4-FD42-0DA432719C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EC2F338-1363-5B89-565B-FD2DC2E0B5D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A556586-8672-E0FB-AAE3-1DBF4F305623}"/>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55DD64D6-2DA8-CC58-7497-4E5C9704ED03}"/>
              </a:ext>
            </a:extLst>
          </p:cNvPr>
          <p:cNvSpPr>
            <a:spLocks noGrp="1"/>
          </p:cNvSpPr>
          <p:nvPr>
            <p:ph type="sldNum" sz="quarter" idx="5"/>
          </p:nvPr>
        </p:nvSpPr>
        <p:spPr/>
        <p:txBody>
          <a:bodyPr/>
          <a:lstStyle/>
          <a:p>
            <a:fld id="{5F9B1F90-2BE1-944D-B224-40E390CE3F12}" type="slidenum">
              <a:rPr lang="nl-BE" smtClean="0"/>
              <a:t>44</a:t>
            </a:fld>
            <a:endParaRPr lang="nl-BE"/>
          </a:p>
        </p:txBody>
      </p:sp>
    </p:spTree>
    <p:extLst>
      <p:ext uri="{BB962C8B-B14F-4D97-AF65-F5344CB8AC3E}">
        <p14:creationId xmlns:p14="http://schemas.microsoft.com/office/powerpoint/2010/main" val="330670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8586-C1AC-898A-E9D9-24623A13202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DEFB7D6-B003-DFF3-09D1-2BC7125E649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2135350-4218-271A-A21D-F02BA5634E82}"/>
              </a:ext>
            </a:extLst>
          </p:cNvPr>
          <p:cNvSpPr>
            <a:spLocks noGrp="1"/>
          </p:cNvSpPr>
          <p:nvPr>
            <p:ph type="body" idx="1"/>
          </p:nvPr>
        </p:nvSpPr>
        <p:spPr/>
        <p:txBody>
          <a:bodyPr/>
          <a:lstStyle/>
          <a:p>
            <a:pPr>
              <a:buNone/>
            </a:pPr>
            <a:r>
              <a:rPr lang="nl-NL" b="0" dirty="0"/>
              <a:t>Deze slide belicht de verschillende intellectuele trajecten waaruit de sociale netwerkanalyse is voortgekomen. </a:t>
            </a:r>
          </a:p>
          <a:p>
            <a:pPr>
              <a:buNone/>
            </a:pPr>
            <a:r>
              <a:rPr lang="nl-NL" b="0" dirty="0"/>
              <a:t>SNA is geen product van één enkele discipline, maar het resultaat van een samensmelting van benaderingen uit onder meer de psychologie, sociale antropologie, sociologie én de wiskunde.</a:t>
            </a:r>
          </a:p>
          <a:p>
            <a:pPr>
              <a:buNone/>
            </a:pPr>
            <a:endParaRPr lang="nl-NL" b="0" dirty="0"/>
          </a:p>
          <a:p>
            <a:pPr>
              <a:buNone/>
            </a:pPr>
            <a:r>
              <a:rPr lang="nl-NL" b="0" dirty="0"/>
              <a:t>De psychologische benadering, vooral uit de Gestaltpsychologie en sociale psychologie, legde de nadruk op de wijze waarop mensen sociale informatie waarnemen, verwerken en zich verhouden tot anderen in experimentele </a:t>
            </a:r>
            <a:r>
              <a:rPr lang="nl-NL" b="0" dirty="0" err="1"/>
              <a:t>settings</a:t>
            </a:r>
            <a:r>
              <a:rPr lang="nl-NL" b="0" dirty="0"/>
              <a:t>.</a:t>
            </a:r>
          </a:p>
          <a:p>
            <a:pPr>
              <a:buNone/>
            </a:pPr>
            <a:endParaRPr lang="nl-NL" b="0" dirty="0"/>
          </a:p>
          <a:p>
            <a:pPr>
              <a:buNone/>
            </a:pPr>
            <a:r>
              <a:rPr lang="nl-NL" b="0" dirty="0"/>
              <a:t>Parallel daaraan ontwikkelde zich in de sociale antropologie een meer contextuele benadering, waarin natuurlijke observaties in gemeenschappen en dorpen leidde tot inzichten in sociale structuren en conflicten — wat vaak gepaard ging met de ontwikkeling van innovatieve netwerkconcepten.</a:t>
            </a:r>
          </a:p>
          <a:p>
            <a:pPr>
              <a:buNone/>
            </a:pPr>
            <a:endParaRPr lang="nl-NL" b="0" dirty="0"/>
          </a:p>
          <a:p>
            <a:pPr>
              <a:buNone/>
            </a:pPr>
            <a:r>
              <a:rPr lang="nl-NL" b="0" dirty="0"/>
              <a:t>De sociologie fungeerde als brugdiscipline door deze kwalitatieve en cognitieve inzichten te combineren met formele wiskundige instrumenten, zoals grafentheorie en matrixalgebra. Hierdoor ontstond een krachtig kader om abstracte concepten als macht, positie en sociale rollen empirisch te analyseren.</a:t>
            </a:r>
          </a:p>
          <a:p>
            <a:pPr>
              <a:buNone/>
            </a:pPr>
            <a:endParaRPr lang="nl-NL" b="0" dirty="0"/>
          </a:p>
          <a:p>
            <a:r>
              <a:rPr lang="nl-NL" b="0" dirty="0"/>
              <a:t>Tot slot is het interdisciplinair karakter van SNA vanaf het begin essentieel geweest. </a:t>
            </a:r>
          </a:p>
          <a:p>
            <a:r>
              <a:rPr lang="nl-NL" b="0" dirty="0"/>
              <a:t>Zonder samenwerking met wiskundigen en netwerkdenkers uit andere velden zou SNA niet zijn uitgegroeid tot het robuuste en veelzijdige analysekader dat het vandaag is.</a:t>
            </a:r>
          </a:p>
          <a:p>
            <a:pPr>
              <a:buNone/>
            </a:pPr>
            <a:endParaRPr lang="nl-NL" dirty="0"/>
          </a:p>
        </p:txBody>
      </p:sp>
      <p:sp>
        <p:nvSpPr>
          <p:cNvPr id="4" name="Tijdelijke aanduiding voor dianummer 3">
            <a:extLst>
              <a:ext uri="{FF2B5EF4-FFF2-40B4-BE49-F238E27FC236}">
                <a16:creationId xmlns:a16="http://schemas.microsoft.com/office/drawing/2014/main" id="{AB98F4BE-BEF3-D285-07C5-D4BDB7A5EDA9}"/>
              </a:ext>
            </a:extLst>
          </p:cNvPr>
          <p:cNvSpPr>
            <a:spLocks noGrp="1"/>
          </p:cNvSpPr>
          <p:nvPr>
            <p:ph type="sldNum" sz="quarter" idx="5"/>
          </p:nvPr>
        </p:nvSpPr>
        <p:spPr/>
        <p:txBody>
          <a:bodyPr/>
          <a:lstStyle/>
          <a:p>
            <a:fld id="{5F9B1F90-2BE1-944D-B224-40E390CE3F12}" type="slidenum">
              <a:rPr lang="nl-BE" smtClean="0"/>
              <a:t>6</a:t>
            </a:fld>
            <a:endParaRPr lang="nl-BE"/>
          </a:p>
        </p:txBody>
      </p:sp>
    </p:spTree>
    <p:extLst>
      <p:ext uri="{BB962C8B-B14F-4D97-AF65-F5344CB8AC3E}">
        <p14:creationId xmlns:p14="http://schemas.microsoft.com/office/powerpoint/2010/main" val="3423044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989E5-9712-117C-4E6C-166C0573852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DA26FEA-780A-91C8-1C20-9A81E71B660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E661CD8-07A7-F9D8-220E-507749518A02}"/>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8E049477-86AD-D67F-ED05-8A878EE044DF}"/>
              </a:ext>
            </a:extLst>
          </p:cNvPr>
          <p:cNvSpPr>
            <a:spLocks noGrp="1"/>
          </p:cNvSpPr>
          <p:nvPr>
            <p:ph type="sldNum" sz="quarter" idx="5"/>
          </p:nvPr>
        </p:nvSpPr>
        <p:spPr/>
        <p:txBody>
          <a:bodyPr/>
          <a:lstStyle/>
          <a:p>
            <a:fld id="{5F9B1F90-2BE1-944D-B224-40E390CE3F12}" type="slidenum">
              <a:rPr lang="nl-BE" smtClean="0"/>
              <a:t>45</a:t>
            </a:fld>
            <a:endParaRPr lang="nl-BE"/>
          </a:p>
        </p:txBody>
      </p:sp>
    </p:spTree>
    <p:extLst>
      <p:ext uri="{BB962C8B-B14F-4D97-AF65-F5344CB8AC3E}">
        <p14:creationId xmlns:p14="http://schemas.microsoft.com/office/powerpoint/2010/main" val="3437853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6CBC1-4302-A785-4251-0A6EBB83B02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53AA92D-6271-FB53-F605-395715E1DA0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4E4CE9-2FA8-769A-910D-DD5C9E2558C5}"/>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50503BF-8F20-0FD5-A424-31F4FD48E9AA}"/>
              </a:ext>
            </a:extLst>
          </p:cNvPr>
          <p:cNvSpPr>
            <a:spLocks noGrp="1"/>
          </p:cNvSpPr>
          <p:nvPr>
            <p:ph type="sldNum" sz="quarter" idx="5"/>
          </p:nvPr>
        </p:nvSpPr>
        <p:spPr/>
        <p:txBody>
          <a:bodyPr/>
          <a:lstStyle/>
          <a:p>
            <a:fld id="{5F9B1F90-2BE1-944D-B224-40E390CE3F12}" type="slidenum">
              <a:rPr lang="nl-BE" smtClean="0"/>
              <a:t>46</a:t>
            </a:fld>
            <a:endParaRPr lang="nl-BE"/>
          </a:p>
        </p:txBody>
      </p:sp>
    </p:spTree>
    <p:extLst>
      <p:ext uri="{BB962C8B-B14F-4D97-AF65-F5344CB8AC3E}">
        <p14:creationId xmlns:p14="http://schemas.microsoft.com/office/powerpoint/2010/main" val="740277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24706-3AA4-3601-9A88-3EBFD96BD23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5AB5103-69D1-BB37-3927-9196FE34317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7704874-27A2-AB3C-40B0-4228D8D5A193}"/>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49406DEC-F36C-F729-7912-E551414A5840}"/>
              </a:ext>
            </a:extLst>
          </p:cNvPr>
          <p:cNvSpPr>
            <a:spLocks noGrp="1"/>
          </p:cNvSpPr>
          <p:nvPr>
            <p:ph type="sldNum" sz="quarter" idx="5"/>
          </p:nvPr>
        </p:nvSpPr>
        <p:spPr/>
        <p:txBody>
          <a:bodyPr/>
          <a:lstStyle/>
          <a:p>
            <a:fld id="{5F9B1F90-2BE1-944D-B224-40E390CE3F12}" type="slidenum">
              <a:rPr lang="nl-BE" smtClean="0"/>
              <a:t>47</a:t>
            </a:fld>
            <a:endParaRPr lang="nl-BE"/>
          </a:p>
        </p:txBody>
      </p:sp>
    </p:spTree>
    <p:extLst>
      <p:ext uri="{BB962C8B-B14F-4D97-AF65-F5344CB8AC3E}">
        <p14:creationId xmlns:p14="http://schemas.microsoft.com/office/powerpoint/2010/main" val="4094132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96AA3-4235-6961-9D77-2FEF2C14725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0515F17-0094-BB02-8386-308BBBEC570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1C75681-5ABE-9419-AD99-5C5AB7FFD40B}"/>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D1A21DE3-C31A-A51D-F1EE-7447CF3BDBBF}"/>
              </a:ext>
            </a:extLst>
          </p:cNvPr>
          <p:cNvSpPr>
            <a:spLocks noGrp="1"/>
          </p:cNvSpPr>
          <p:nvPr>
            <p:ph type="sldNum" sz="quarter" idx="5"/>
          </p:nvPr>
        </p:nvSpPr>
        <p:spPr/>
        <p:txBody>
          <a:bodyPr/>
          <a:lstStyle/>
          <a:p>
            <a:fld id="{5F9B1F90-2BE1-944D-B224-40E390CE3F12}" type="slidenum">
              <a:rPr lang="nl-BE" smtClean="0"/>
              <a:t>48</a:t>
            </a:fld>
            <a:endParaRPr lang="nl-BE"/>
          </a:p>
        </p:txBody>
      </p:sp>
    </p:spTree>
    <p:extLst>
      <p:ext uri="{BB962C8B-B14F-4D97-AF65-F5344CB8AC3E}">
        <p14:creationId xmlns:p14="http://schemas.microsoft.com/office/powerpoint/2010/main" val="661677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3485A-6C50-F757-74AE-C3BB93F023F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76A75C8-926D-73C2-38D3-4BD9EC14C98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FB50D15-BF54-1B72-709D-90E5FDB78449}"/>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050F91C1-89D5-7477-9130-5348A2DF0C90}"/>
              </a:ext>
            </a:extLst>
          </p:cNvPr>
          <p:cNvSpPr>
            <a:spLocks noGrp="1"/>
          </p:cNvSpPr>
          <p:nvPr>
            <p:ph type="sldNum" sz="quarter" idx="5"/>
          </p:nvPr>
        </p:nvSpPr>
        <p:spPr/>
        <p:txBody>
          <a:bodyPr/>
          <a:lstStyle/>
          <a:p>
            <a:fld id="{5F9B1F90-2BE1-944D-B224-40E390CE3F12}" type="slidenum">
              <a:rPr lang="nl-BE" smtClean="0"/>
              <a:t>49</a:t>
            </a:fld>
            <a:endParaRPr lang="nl-BE"/>
          </a:p>
        </p:txBody>
      </p:sp>
    </p:spTree>
    <p:extLst>
      <p:ext uri="{BB962C8B-B14F-4D97-AF65-F5344CB8AC3E}">
        <p14:creationId xmlns:p14="http://schemas.microsoft.com/office/powerpoint/2010/main" val="2732790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E461D-6AED-1681-70E2-9C438FA8F9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671A23B-3949-58EF-D7DC-ADD07001674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859662F-7324-81E1-AA0F-E056414E49E0}"/>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4E9CA396-FC16-32F9-D626-FBF4943D5795}"/>
              </a:ext>
            </a:extLst>
          </p:cNvPr>
          <p:cNvSpPr>
            <a:spLocks noGrp="1"/>
          </p:cNvSpPr>
          <p:nvPr>
            <p:ph type="sldNum" sz="quarter" idx="5"/>
          </p:nvPr>
        </p:nvSpPr>
        <p:spPr/>
        <p:txBody>
          <a:bodyPr/>
          <a:lstStyle/>
          <a:p>
            <a:fld id="{5F9B1F90-2BE1-944D-B224-40E390CE3F12}" type="slidenum">
              <a:rPr lang="nl-BE" smtClean="0"/>
              <a:t>50</a:t>
            </a:fld>
            <a:endParaRPr lang="nl-BE"/>
          </a:p>
        </p:txBody>
      </p:sp>
    </p:spTree>
    <p:extLst>
      <p:ext uri="{BB962C8B-B14F-4D97-AF65-F5344CB8AC3E}">
        <p14:creationId xmlns:p14="http://schemas.microsoft.com/office/powerpoint/2010/main" val="2167213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3026-3EF3-53AC-14E9-DD35434DA0E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95381E8-86EF-04FA-9D36-B2153ADDD08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F3E1FEA-AD82-A27D-3A99-2768FD9794D1}"/>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03FF2330-E951-EAD9-F327-20D2186E642A}"/>
              </a:ext>
            </a:extLst>
          </p:cNvPr>
          <p:cNvSpPr>
            <a:spLocks noGrp="1"/>
          </p:cNvSpPr>
          <p:nvPr>
            <p:ph type="sldNum" sz="quarter" idx="5"/>
          </p:nvPr>
        </p:nvSpPr>
        <p:spPr/>
        <p:txBody>
          <a:bodyPr/>
          <a:lstStyle/>
          <a:p>
            <a:fld id="{5F9B1F90-2BE1-944D-B224-40E390CE3F12}" type="slidenum">
              <a:rPr lang="nl-BE" smtClean="0"/>
              <a:t>51</a:t>
            </a:fld>
            <a:endParaRPr lang="nl-BE"/>
          </a:p>
        </p:txBody>
      </p:sp>
    </p:spTree>
    <p:extLst>
      <p:ext uri="{BB962C8B-B14F-4D97-AF65-F5344CB8AC3E}">
        <p14:creationId xmlns:p14="http://schemas.microsoft.com/office/powerpoint/2010/main" val="672558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AA060-CFA7-80E8-4F48-E5EDC844215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2A5E231-FFFE-2672-ECD8-07BBB93010F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7555DE6-2B64-FDF9-6281-5960FE47C410}"/>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1FE77781-4C56-EBC5-DDD1-1AB476113AF1}"/>
              </a:ext>
            </a:extLst>
          </p:cNvPr>
          <p:cNvSpPr>
            <a:spLocks noGrp="1"/>
          </p:cNvSpPr>
          <p:nvPr>
            <p:ph type="sldNum" sz="quarter" idx="5"/>
          </p:nvPr>
        </p:nvSpPr>
        <p:spPr/>
        <p:txBody>
          <a:bodyPr/>
          <a:lstStyle/>
          <a:p>
            <a:fld id="{5F9B1F90-2BE1-944D-B224-40E390CE3F12}" type="slidenum">
              <a:rPr lang="nl-BE" smtClean="0"/>
              <a:t>52</a:t>
            </a:fld>
            <a:endParaRPr lang="nl-BE"/>
          </a:p>
        </p:txBody>
      </p:sp>
    </p:spTree>
    <p:extLst>
      <p:ext uri="{BB962C8B-B14F-4D97-AF65-F5344CB8AC3E}">
        <p14:creationId xmlns:p14="http://schemas.microsoft.com/office/powerpoint/2010/main" val="326379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58CB3-472C-53B1-464F-B5916FD32D3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1B993BB-EE71-E846-262A-1AA2058BC43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60D6EB8-4966-73BA-87EE-14A26A6B1B8F}"/>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C1EA8531-016D-754A-0ACA-6BBDAB60F834}"/>
              </a:ext>
            </a:extLst>
          </p:cNvPr>
          <p:cNvSpPr>
            <a:spLocks noGrp="1"/>
          </p:cNvSpPr>
          <p:nvPr>
            <p:ph type="sldNum" sz="quarter" idx="5"/>
          </p:nvPr>
        </p:nvSpPr>
        <p:spPr/>
        <p:txBody>
          <a:bodyPr/>
          <a:lstStyle/>
          <a:p>
            <a:fld id="{5F9B1F90-2BE1-944D-B224-40E390CE3F12}" type="slidenum">
              <a:rPr lang="nl-BE" smtClean="0"/>
              <a:t>53</a:t>
            </a:fld>
            <a:endParaRPr lang="nl-BE"/>
          </a:p>
        </p:txBody>
      </p:sp>
    </p:spTree>
    <p:extLst>
      <p:ext uri="{BB962C8B-B14F-4D97-AF65-F5344CB8AC3E}">
        <p14:creationId xmlns:p14="http://schemas.microsoft.com/office/powerpoint/2010/main" val="742443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AB96-DE4E-52F8-2E3B-FB5BD26EE19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BA0545A-2746-E0AF-4E87-3471EE80FAF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FFF0210-5E59-8804-CFDC-C67AF70DFDE9}"/>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DDA9298-15B7-10F9-6E89-5A3B232D4B07}"/>
              </a:ext>
            </a:extLst>
          </p:cNvPr>
          <p:cNvSpPr>
            <a:spLocks noGrp="1"/>
          </p:cNvSpPr>
          <p:nvPr>
            <p:ph type="sldNum" sz="quarter" idx="5"/>
          </p:nvPr>
        </p:nvSpPr>
        <p:spPr/>
        <p:txBody>
          <a:bodyPr/>
          <a:lstStyle/>
          <a:p>
            <a:fld id="{5F9B1F90-2BE1-944D-B224-40E390CE3F12}" type="slidenum">
              <a:rPr lang="nl-BE" smtClean="0"/>
              <a:t>54</a:t>
            </a:fld>
            <a:endParaRPr lang="nl-BE"/>
          </a:p>
        </p:txBody>
      </p:sp>
    </p:spTree>
    <p:extLst>
      <p:ext uri="{BB962C8B-B14F-4D97-AF65-F5344CB8AC3E}">
        <p14:creationId xmlns:p14="http://schemas.microsoft.com/office/powerpoint/2010/main" val="35959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D7B81-D32D-EE38-DB85-7B129770EE3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783521C-3B3A-B7B9-D671-F92F9C9539B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656A23-4EF0-C10D-B2C0-E0C225088B33}"/>
              </a:ext>
            </a:extLst>
          </p:cNvPr>
          <p:cNvSpPr>
            <a:spLocks noGrp="1"/>
          </p:cNvSpPr>
          <p:nvPr>
            <p:ph type="body" idx="1"/>
          </p:nvPr>
        </p:nvSpPr>
        <p:spPr/>
        <p:txBody>
          <a:bodyPr/>
          <a:lstStyle/>
          <a:p>
            <a:pPr>
              <a:buNone/>
            </a:pPr>
            <a:r>
              <a:rPr lang="nl-NL" b="0" dirty="0"/>
              <a:t>Deze slide belicht de verschillende intellectuele trajecten waaruit de sociale netwerkanalyse is voortgekomen. </a:t>
            </a:r>
          </a:p>
          <a:p>
            <a:pPr>
              <a:buNone/>
            </a:pPr>
            <a:r>
              <a:rPr lang="nl-NL" b="0" dirty="0"/>
              <a:t>SNA is geen product van één enkele discipline, maar het resultaat van een samensmelting van benaderingen uit onder meer de psychologie, sociale antropologie, sociologie én de wiskunde.</a:t>
            </a:r>
          </a:p>
          <a:p>
            <a:pPr>
              <a:buNone/>
            </a:pPr>
            <a:endParaRPr lang="nl-NL" b="0" dirty="0"/>
          </a:p>
          <a:p>
            <a:pPr>
              <a:buNone/>
            </a:pPr>
            <a:r>
              <a:rPr lang="nl-NL" b="0" dirty="0"/>
              <a:t>De psychologische benadering, vooral uit de Gestaltpsychologie en sociale psychologie, legde de nadruk op de wijze waarop mensen sociale informatie waarnemen, verwerken en zich verhouden tot anderen in experimentele </a:t>
            </a:r>
            <a:r>
              <a:rPr lang="nl-NL" b="0" dirty="0" err="1"/>
              <a:t>settings</a:t>
            </a:r>
            <a:r>
              <a:rPr lang="nl-NL" b="0" dirty="0"/>
              <a:t>.</a:t>
            </a:r>
          </a:p>
          <a:p>
            <a:pPr>
              <a:buNone/>
            </a:pPr>
            <a:endParaRPr lang="nl-NL" b="0" dirty="0"/>
          </a:p>
          <a:p>
            <a:pPr>
              <a:buNone/>
            </a:pPr>
            <a:r>
              <a:rPr lang="nl-NL" b="0" dirty="0"/>
              <a:t>Parallel daaraan ontwikkelde zich in de sociale antropologie een meer contextuele benadering, waarin natuurlijke observaties in gemeenschappen en dorpen leidde tot inzichten in sociale structuren en conflicten — wat vaak gepaard ging met de ontwikkeling van innovatieve netwerkconcepten.</a:t>
            </a:r>
          </a:p>
          <a:p>
            <a:pPr>
              <a:buNone/>
            </a:pPr>
            <a:endParaRPr lang="nl-NL" b="0" dirty="0"/>
          </a:p>
          <a:p>
            <a:pPr>
              <a:buNone/>
            </a:pPr>
            <a:r>
              <a:rPr lang="nl-NL" b="0" dirty="0"/>
              <a:t>De sociologie fungeerde als brugdiscipline door deze kwalitatieve en cognitieve inzichten te combineren met formele wiskundige instrumenten, zoals grafentheorie en matrixalgebra. Hierdoor ontstond een krachtig kader om abstracte concepten als macht, positie en sociale rollen empirisch te analyseren.</a:t>
            </a:r>
          </a:p>
          <a:p>
            <a:pPr>
              <a:buNone/>
            </a:pPr>
            <a:endParaRPr lang="nl-NL" b="0" dirty="0"/>
          </a:p>
          <a:p>
            <a:r>
              <a:rPr lang="nl-NL" b="0" dirty="0"/>
              <a:t>Tot slot is het interdisciplinair karakter van SNA vanaf het begin essentieel geweest. </a:t>
            </a:r>
          </a:p>
          <a:p>
            <a:r>
              <a:rPr lang="nl-NL" b="0" dirty="0"/>
              <a:t>Zonder samenwerking met wiskundigen en netwerkdenkers uit andere velden zou SNA niet zijn uitgegroeid tot het robuuste en veelzijdige analysekader dat het vandaag is.</a:t>
            </a:r>
          </a:p>
          <a:p>
            <a:pPr>
              <a:buNone/>
            </a:pPr>
            <a:endParaRPr lang="nl-NL" dirty="0"/>
          </a:p>
        </p:txBody>
      </p:sp>
      <p:sp>
        <p:nvSpPr>
          <p:cNvPr id="4" name="Tijdelijke aanduiding voor dianummer 3">
            <a:extLst>
              <a:ext uri="{FF2B5EF4-FFF2-40B4-BE49-F238E27FC236}">
                <a16:creationId xmlns:a16="http://schemas.microsoft.com/office/drawing/2014/main" id="{5C62416A-03EA-6E4F-8E30-E950CA2D98DE}"/>
              </a:ext>
            </a:extLst>
          </p:cNvPr>
          <p:cNvSpPr>
            <a:spLocks noGrp="1"/>
          </p:cNvSpPr>
          <p:nvPr>
            <p:ph type="sldNum" sz="quarter" idx="5"/>
          </p:nvPr>
        </p:nvSpPr>
        <p:spPr/>
        <p:txBody>
          <a:bodyPr/>
          <a:lstStyle/>
          <a:p>
            <a:fld id="{5F9B1F90-2BE1-944D-B224-40E390CE3F12}" type="slidenum">
              <a:rPr lang="nl-BE" smtClean="0"/>
              <a:t>7</a:t>
            </a:fld>
            <a:endParaRPr lang="nl-BE"/>
          </a:p>
        </p:txBody>
      </p:sp>
    </p:spTree>
    <p:extLst>
      <p:ext uri="{BB962C8B-B14F-4D97-AF65-F5344CB8AC3E}">
        <p14:creationId xmlns:p14="http://schemas.microsoft.com/office/powerpoint/2010/main" val="1997161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235B6-3F43-3FEE-2063-0AAC8F9563E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5475F09-A597-BD1D-A66C-DBFA57EFF81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6A9A9A5-E6BD-3DD6-7688-3F7502824ED8}"/>
              </a:ext>
            </a:extLst>
          </p:cNvPr>
          <p:cNvSpPr>
            <a:spLocks noGrp="1"/>
          </p:cNvSpPr>
          <p:nvPr>
            <p:ph type="body" idx="1"/>
          </p:nvPr>
        </p:nvSpPr>
        <p:spPr/>
        <p:txBody>
          <a:bodyPr/>
          <a:lstStyle/>
          <a:p>
            <a:pPr lvl="2"/>
            <a:r>
              <a:rPr lang="nl-NL" sz="1200" dirty="0">
                <a:latin typeface="Barlow" panose="00000500000000000000" pitchFamily="2" charset="0"/>
              </a:rPr>
              <a:t>Leeg</a:t>
            </a:r>
          </a:p>
          <a:p>
            <a:pPr lvl="2"/>
            <a:r>
              <a:rPr lang="nl-NL" sz="1200" dirty="0">
                <a:latin typeface="Barlow" panose="00000500000000000000" pitchFamily="2" charset="0"/>
              </a:rPr>
              <a:t>Compleet</a:t>
            </a:r>
          </a:p>
          <a:p>
            <a:pPr lvl="2"/>
            <a:r>
              <a:rPr lang="nl-NL" sz="1200" dirty="0">
                <a:latin typeface="Barlow" panose="00000500000000000000" pitchFamily="2" charset="0"/>
              </a:rPr>
              <a:t>Ring</a:t>
            </a:r>
          </a:p>
          <a:p>
            <a:pPr lvl="2"/>
            <a:r>
              <a:rPr lang="nl-NL" sz="1200" dirty="0">
                <a:latin typeface="Barlow" panose="00000500000000000000" pitchFamily="2" charset="0"/>
              </a:rPr>
              <a:t>Tree</a:t>
            </a:r>
          </a:p>
          <a:p>
            <a:pPr lvl="2"/>
            <a:r>
              <a:rPr lang="nl-NL" sz="1200" dirty="0">
                <a:latin typeface="Barlow" panose="00000500000000000000" pitchFamily="2" charset="0"/>
              </a:rPr>
              <a:t>Ster</a:t>
            </a:r>
          </a:p>
          <a:p>
            <a:pPr lvl="2"/>
            <a:r>
              <a:rPr lang="nl-NL" sz="1200" dirty="0" err="1">
                <a:latin typeface="Barlow" panose="00000500000000000000" pitchFamily="2" charset="0"/>
              </a:rPr>
              <a:t>Lattice</a:t>
            </a:r>
            <a:r>
              <a:rPr lang="nl-NL" sz="1200" dirty="0">
                <a:latin typeface="Barlow" panose="00000500000000000000" pitchFamily="2" charset="0"/>
              </a:rPr>
              <a:t> </a:t>
            </a:r>
          </a:p>
          <a:p>
            <a:pPr lvl="2"/>
            <a:r>
              <a:rPr lang="nl-NL" sz="1200" dirty="0" err="1">
                <a:latin typeface="Barlow" panose="00000500000000000000" pitchFamily="2" charset="0"/>
              </a:rPr>
              <a:t>Directed</a:t>
            </a:r>
            <a:r>
              <a:rPr lang="nl-NL" sz="1200" dirty="0">
                <a:latin typeface="Barlow" panose="00000500000000000000" pitchFamily="2" charset="0"/>
              </a:rPr>
              <a:t> </a:t>
            </a:r>
            <a:r>
              <a:rPr lang="nl-NL" sz="1200" dirty="0" err="1">
                <a:latin typeface="Barlow" panose="00000500000000000000" pitchFamily="2" charset="0"/>
              </a:rPr>
              <a:t>acyclic</a:t>
            </a:r>
            <a:r>
              <a:rPr lang="nl-NL" sz="1200" dirty="0">
                <a:latin typeface="Barlow" panose="00000500000000000000" pitchFamily="2" charset="0"/>
              </a:rPr>
              <a:t> </a:t>
            </a:r>
          </a:p>
          <a:p>
            <a:pPr>
              <a:buNone/>
            </a:pPr>
            <a:endParaRPr lang="nl-NL" dirty="0"/>
          </a:p>
        </p:txBody>
      </p:sp>
      <p:sp>
        <p:nvSpPr>
          <p:cNvPr id="4" name="Tijdelijke aanduiding voor dianummer 3">
            <a:extLst>
              <a:ext uri="{FF2B5EF4-FFF2-40B4-BE49-F238E27FC236}">
                <a16:creationId xmlns:a16="http://schemas.microsoft.com/office/drawing/2014/main" id="{4656E8E3-A7E0-DF38-8CEF-184439C70710}"/>
              </a:ext>
            </a:extLst>
          </p:cNvPr>
          <p:cNvSpPr>
            <a:spLocks noGrp="1"/>
          </p:cNvSpPr>
          <p:nvPr>
            <p:ph type="sldNum" sz="quarter" idx="5"/>
          </p:nvPr>
        </p:nvSpPr>
        <p:spPr/>
        <p:txBody>
          <a:bodyPr/>
          <a:lstStyle/>
          <a:p>
            <a:fld id="{5F9B1F90-2BE1-944D-B224-40E390CE3F12}" type="slidenum">
              <a:rPr lang="nl-BE" smtClean="0"/>
              <a:t>55</a:t>
            </a:fld>
            <a:endParaRPr lang="nl-BE"/>
          </a:p>
        </p:txBody>
      </p:sp>
    </p:spTree>
    <p:extLst>
      <p:ext uri="{BB962C8B-B14F-4D97-AF65-F5344CB8AC3E}">
        <p14:creationId xmlns:p14="http://schemas.microsoft.com/office/powerpoint/2010/main" val="3500753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2A40D-3A5C-F496-8EF3-5D52C1A931B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114E677-1834-DC85-CAAD-4E99D6211E1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B1FFBC2-10DC-919C-3F37-AA385D93C00C}"/>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ECF5E5CB-3F7A-9BDB-DD8E-4ED87AD47932}"/>
              </a:ext>
            </a:extLst>
          </p:cNvPr>
          <p:cNvSpPr>
            <a:spLocks noGrp="1"/>
          </p:cNvSpPr>
          <p:nvPr>
            <p:ph type="sldNum" sz="quarter" idx="5"/>
          </p:nvPr>
        </p:nvSpPr>
        <p:spPr/>
        <p:txBody>
          <a:bodyPr/>
          <a:lstStyle/>
          <a:p>
            <a:fld id="{5F9B1F90-2BE1-944D-B224-40E390CE3F12}" type="slidenum">
              <a:rPr lang="nl-BE" smtClean="0"/>
              <a:t>56</a:t>
            </a:fld>
            <a:endParaRPr lang="nl-BE"/>
          </a:p>
        </p:txBody>
      </p:sp>
    </p:spTree>
    <p:extLst>
      <p:ext uri="{BB962C8B-B14F-4D97-AF65-F5344CB8AC3E}">
        <p14:creationId xmlns:p14="http://schemas.microsoft.com/office/powerpoint/2010/main" val="596188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8BBB8-F801-FABA-CE34-83084621FE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7E12D8C-44DC-D3A2-2C1C-8A533CCF203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460166B-98C6-DD8B-A41F-276D179A03D0}"/>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2C3A814D-9C49-4A29-56C1-7D98B866705A}"/>
              </a:ext>
            </a:extLst>
          </p:cNvPr>
          <p:cNvSpPr>
            <a:spLocks noGrp="1"/>
          </p:cNvSpPr>
          <p:nvPr>
            <p:ph type="sldNum" sz="quarter" idx="5"/>
          </p:nvPr>
        </p:nvSpPr>
        <p:spPr/>
        <p:txBody>
          <a:bodyPr/>
          <a:lstStyle/>
          <a:p>
            <a:fld id="{5F9B1F90-2BE1-944D-B224-40E390CE3F12}" type="slidenum">
              <a:rPr lang="nl-BE" smtClean="0"/>
              <a:t>58</a:t>
            </a:fld>
            <a:endParaRPr lang="nl-BE"/>
          </a:p>
        </p:txBody>
      </p:sp>
    </p:spTree>
    <p:extLst>
      <p:ext uri="{BB962C8B-B14F-4D97-AF65-F5344CB8AC3E}">
        <p14:creationId xmlns:p14="http://schemas.microsoft.com/office/powerpoint/2010/main" val="41614606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112E6-02DA-F891-EAB9-63D6A03FF8C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D732FFC-5678-C84C-552B-B56F0772923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C540AEE-FDE7-FE97-1997-AD9630BABD13}"/>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0102AC7C-7C02-A611-5279-183E2468F89E}"/>
              </a:ext>
            </a:extLst>
          </p:cNvPr>
          <p:cNvSpPr>
            <a:spLocks noGrp="1"/>
          </p:cNvSpPr>
          <p:nvPr>
            <p:ph type="sldNum" sz="quarter" idx="5"/>
          </p:nvPr>
        </p:nvSpPr>
        <p:spPr/>
        <p:txBody>
          <a:bodyPr/>
          <a:lstStyle/>
          <a:p>
            <a:fld id="{5F9B1F90-2BE1-944D-B224-40E390CE3F12}" type="slidenum">
              <a:rPr lang="nl-BE" smtClean="0"/>
              <a:t>59</a:t>
            </a:fld>
            <a:endParaRPr lang="nl-BE"/>
          </a:p>
        </p:txBody>
      </p:sp>
    </p:spTree>
    <p:extLst>
      <p:ext uri="{BB962C8B-B14F-4D97-AF65-F5344CB8AC3E}">
        <p14:creationId xmlns:p14="http://schemas.microsoft.com/office/powerpoint/2010/main" val="18262408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76171-2B15-0BA6-E4ED-4E9176CBEA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9BE8D9D-B0C5-2660-7DD8-3917FA3636A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02FEE34-6FF4-39D8-990B-E043742A4851}"/>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49916B18-409F-242A-9572-49DA9FBF68D0}"/>
              </a:ext>
            </a:extLst>
          </p:cNvPr>
          <p:cNvSpPr>
            <a:spLocks noGrp="1"/>
          </p:cNvSpPr>
          <p:nvPr>
            <p:ph type="sldNum" sz="quarter" idx="5"/>
          </p:nvPr>
        </p:nvSpPr>
        <p:spPr/>
        <p:txBody>
          <a:bodyPr/>
          <a:lstStyle/>
          <a:p>
            <a:fld id="{5F9B1F90-2BE1-944D-B224-40E390CE3F12}" type="slidenum">
              <a:rPr lang="nl-BE" smtClean="0"/>
              <a:t>60</a:t>
            </a:fld>
            <a:endParaRPr lang="nl-BE"/>
          </a:p>
        </p:txBody>
      </p:sp>
    </p:spTree>
    <p:extLst>
      <p:ext uri="{BB962C8B-B14F-4D97-AF65-F5344CB8AC3E}">
        <p14:creationId xmlns:p14="http://schemas.microsoft.com/office/powerpoint/2010/main" val="4192254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868AB-6F4E-24EF-19D9-B3C919DCB5B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A355C9E-4176-F422-1BAA-5873B94AF6B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5F23D1E-6C38-A59E-299D-5FB031C4076D}"/>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54E1E925-B188-C039-2B2E-745C61B28E00}"/>
              </a:ext>
            </a:extLst>
          </p:cNvPr>
          <p:cNvSpPr>
            <a:spLocks noGrp="1"/>
          </p:cNvSpPr>
          <p:nvPr>
            <p:ph type="sldNum" sz="quarter" idx="5"/>
          </p:nvPr>
        </p:nvSpPr>
        <p:spPr/>
        <p:txBody>
          <a:bodyPr/>
          <a:lstStyle/>
          <a:p>
            <a:fld id="{5F9B1F90-2BE1-944D-B224-40E390CE3F12}" type="slidenum">
              <a:rPr lang="nl-BE" smtClean="0"/>
              <a:t>61</a:t>
            </a:fld>
            <a:endParaRPr lang="nl-BE"/>
          </a:p>
        </p:txBody>
      </p:sp>
    </p:spTree>
    <p:extLst>
      <p:ext uri="{BB962C8B-B14F-4D97-AF65-F5344CB8AC3E}">
        <p14:creationId xmlns:p14="http://schemas.microsoft.com/office/powerpoint/2010/main" val="6713944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CDA9-35A4-598D-943D-8AC32E579C3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0EFAAA7-465A-5B1E-8853-4F050D764A8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C78491D-BF6C-701F-37A4-A910617AF803}"/>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84A768F7-AA3C-16F2-693E-95133DF9BEAC}"/>
              </a:ext>
            </a:extLst>
          </p:cNvPr>
          <p:cNvSpPr>
            <a:spLocks noGrp="1"/>
          </p:cNvSpPr>
          <p:nvPr>
            <p:ph type="sldNum" sz="quarter" idx="5"/>
          </p:nvPr>
        </p:nvSpPr>
        <p:spPr/>
        <p:txBody>
          <a:bodyPr/>
          <a:lstStyle/>
          <a:p>
            <a:fld id="{5F9B1F90-2BE1-944D-B224-40E390CE3F12}" type="slidenum">
              <a:rPr lang="nl-BE" smtClean="0"/>
              <a:t>62</a:t>
            </a:fld>
            <a:endParaRPr lang="nl-BE"/>
          </a:p>
        </p:txBody>
      </p:sp>
    </p:spTree>
    <p:extLst>
      <p:ext uri="{BB962C8B-B14F-4D97-AF65-F5344CB8AC3E}">
        <p14:creationId xmlns:p14="http://schemas.microsoft.com/office/powerpoint/2010/main" val="35576523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DE91E-EC1C-B663-94AD-80011E287B2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788A929-17E9-B91B-F04D-FD9E338C0C4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983A722-A320-0802-B7BE-57879F8A9ED1}"/>
              </a:ext>
            </a:extLst>
          </p:cNvPr>
          <p:cNvSpPr>
            <a:spLocks noGrp="1"/>
          </p:cNvSpPr>
          <p:nvPr>
            <p:ph type="body" idx="1"/>
          </p:nvPr>
        </p:nvSpPr>
        <p:spPr/>
        <p:txBody>
          <a:bodyPr/>
          <a:lstStyle/>
          <a:p>
            <a:pPr>
              <a:buNone/>
            </a:pPr>
            <a:r>
              <a:rPr lang="nl-NL" b="1" dirty="0"/>
              <a:t>Netwerkclusters ≠ automatisch betekenisvolle groepen</a:t>
            </a:r>
            <a:br>
              <a:rPr lang="nl-NL" dirty="0"/>
            </a:br>
            <a:r>
              <a:rPr lang="nl-NL" dirty="0"/>
              <a:t>→ Het feit dat een algoritme een groep van dicht verbonden knopen vindt, wil niet zeggen dat dit ook een sociale, psychologische of functionele groep is in de echte wereld.</a:t>
            </a:r>
          </a:p>
          <a:p>
            <a:r>
              <a:rPr lang="nl-NL" b="1" dirty="0"/>
              <a:t>Interpretatie vereist domeinkennis en context</a:t>
            </a:r>
            <a:br>
              <a:rPr lang="nl-NL" dirty="0"/>
            </a:br>
            <a:r>
              <a:rPr lang="nl-NL" dirty="0"/>
              <a:t>→ Of de gevonden groep ‘echt’ relevant is, hangt af van bijkomende kennis over het systeem (bv. identiteit, gedeelde doelen, interactiecontext).</a:t>
            </a:r>
          </a:p>
          <a:p>
            <a:pPr>
              <a:buNone/>
            </a:pPr>
            <a:endParaRPr lang="nl-NL" dirty="0"/>
          </a:p>
        </p:txBody>
      </p:sp>
      <p:sp>
        <p:nvSpPr>
          <p:cNvPr id="4" name="Tijdelijke aanduiding voor dianummer 3">
            <a:extLst>
              <a:ext uri="{FF2B5EF4-FFF2-40B4-BE49-F238E27FC236}">
                <a16:creationId xmlns:a16="http://schemas.microsoft.com/office/drawing/2014/main" id="{0305A8EE-6E4A-ADB7-AE9C-1BF2CDCC0D3B}"/>
              </a:ext>
            </a:extLst>
          </p:cNvPr>
          <p:cNvSpPr>
            <a:spLocks noGrp="1"/>
          </p:cNvSpPr>
          <p:nvPr>
            <p:ph type="sldNum" sz="quarter" idx="5"/>
          </p:nvPr>
        </p:nvSpPr>
        <p:spPr/>
        <p:txBody>
          <a:bodyPr/>
          <a:lstStyle/>
          <a:p>
            <a:fld id="{5F9B1F90-2BE1-944D-B224-40E390CE3F12}" type="slidenum">
              <a:rPr lang="nl-BE" smtClean="0"/>
              <a:t>63</a:t>
            </a:fld>
            <a:endParaRPr lang="nl-BE"/>
          </a:p>
        </p:txBody>
      </p:sp>
    </p:spTree>
    <p:extLst>
      <p:ext uri="{BB962C8B-B14F-4D97-AF65-F5344CB8AC3E}">
        <p14:creationId xmlns:p14="http://schemas.microsoft.com/office/powerpoint/2010/main" val="2502453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B74C7-82D4-9552-C12A-201EEEFB13A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44B5269-3867-4AB5-D6DE-D2010DFCF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9346C49-3694-FFCC-E174-192E44498311}"/>
              </a:ext>
            </a:extLst>
          </p:cNvPr>
          <p:cNvSpPr>
            <a:spLocks noGrp="1"/>
          </p:cNvSpPr>
          <p:nvPr>
            <p:ph type="body" idx="1"/>
          </p:nvPr>
        </p:nvSpPr>
        <p:spPr/>
        <p:txBody>
          <a:bodyPr/>
          <a:lstStyle/>
          <a:p>
            <a:pPr algn="l"/>
            <a:r>
              <a:rPr lang="nl-NL" sz="1800" b="0" i="0" u="none" strike="noStrike" baseline="0" dirty="0" err="1">
                <a:latin typeface="NimbusSanL-Regu"/>
              </a:rPr>
              <a:t>Some</a:t>
            </a:r>
            <a:r>
              <a:rPr lang="nl-NL" sz="1800" b="0" i="0" u="none" strike="noStrike" baseline="0" dirty="0">
                <a:latin typeface="NimbusSanL-Regu"/>
              </a:rPr>
              <a:t> </a:t>
            </a:r>
            <a:r>
              <a:rPr lang="nl-NL" sz="1800" b="0" i="0" u="none" strike="noStrike" baseline="0" dirty="0" err="1">
                <a:latin typeface="NimbusSanL-Regu"/>
              </a:rPr>
              <a:t>popular</a:t>
            </a:r>
            <a:r>
              <a:rPr lang="nl-NL" sz="1800" b="0" i="0" u="none" strike="noStrike" baseline="0" dirty="0">
                <a:latin typeface="NimbusSanL-Regu"/>
              </a:rPr>
              <a:t> </a:t>
            </a:r>
            <a:r>
              <a:rPr lang="nl-NL" sz="1800" b="0" i="0" u="none" strike="noStrike" baseline="0" dirty="0" err="1">
                <a:latin typeface="NimbusSanL-Regu"/>
              </a:rPr>
              <a:t>algorithms</a:t>
            </a:r>
            <a:r>
              <a:rPr lang="nl-NL" sz="1800" b="0" i="0" u="none" strike="noStrike" baseline="0" dirty="0">
                <a:latin typeface="NimbusSanL-Regu"/>
              </a:rPr>
              <a:t>: </a:t>
            </a:r>
          </a:p>
          <a:p>
            <a:pPr algn="l"/>
            <a:endParaRPr lang="nl-NL" sz="1800" b="0" i="0" u="none" strike="noStrike" baseline="0" dirty="0">
              <a:latin typeface="NimbusSanL-Regu"/>
            </a:endParaRPr>
          </a:p>
          <a:p>
            <a:pPr marL="342900" indent="-342900" algn="l">
              <a:buFont typeface="+mj-lt"/>
              <a:buAutoNum type="arabicPeriod"/>
            </a:pPr>
            <a:r>
              <a:rPr lang="nl-NL" sz="1800" b="0" i="0" u="none" strike="noStrike" baseline="0" dirty="0" err="1">
                <a:latin typeface="NimbusSanL-Regu"/>
              </a:rPr>
              <a:t>Fast-greedy</a:t>
            </a:r>
            <a:r>
              <a:rPr lang="nl-NL" sz="1800" b="0" i="0" u="none" strike="noStrike" baseline="0" dirty="0">
                <a:latin typeface="NimbusSanL-Regu"/>
              </a:rPr>
              <a:t>: </a:t>
            </a:r>
            <a:r>
              <a:rPr lang="en-US" sz="1800" b="0" i="0" u="none" strike="noStrike" baseline="0" dirty="0">
                <a:latin typeface="NimbusSanL-Regu"/>
              </a:rPr>
              <a:t>start with empty graph, merge clusters with maximum modularity </a:t>
            </a:r>
            <a:r>
              <a:rPr lang="nl-NL" sz="1800" b="0" i="0" u="none" strike="noStrike" baseline="0" dirty="0" err="1">
                <a:latin typeface="NimbusSanL-Regu"/>
              </a:rPr>
              <a:t>increase</a:t>
            </a:r>
            <a:endParaRPr lang="nl-NL" sz="1800" b="0" i="0" u="none" strike="noStrike" baseline="0" dirty="0">
              <a:latin typeface="NimbusSanL-Regu"/>
            </a:endParaRPr>
          </a:p>
          <a:p>
            <a:pPr marL="342900" indent="-342900" algn="l">
              <a:buFont typeface="+mj-lt"/>
              <a:buAutoNum type="arabicPeriod"/>
            </a:pPr>
            <a:r>
              <a:rPr lang="nl-NL" sz="1800" b="0" i="0" u="none" strike="noStrike" baseline="0" dirty="0" err="1">
                <a:latin typeface="NimbusSanL-Regu"/>
              </a:rPr>
              <a:t>Kernighan</a:t>
            </a:r>
            <a:r>
              <a:rPr lang="nl-NL" sz="1800" b="0" i="0" u="none" strike="noStrike" baseline="0" dirty="0">
                <a:latin typeface="NimbusSanL-Regu"/>
              </a:rPr>
              <a:t>-Lin (</a:t>
            </a:r>
            <a:r>
              <a:rPr lang="nl-NL" sz="1800" b="0" i="0" u="none" strike="noStrike" baseline="0" dirty="0" err="1">
                <a:latin typeface="NimbusSanL-Regu"/>
              </a:rPr>
              <a:t>group-switching</a:t>
            </a:r>
            <a:r>
              <a:rPr lang="nl-NL" sz="1800" b="0" i="0" u="none" strike="noStrike" baseline="0" dirty="0">
                <a:latin typeface="NimbusSanL-Regu"/>
              </a:rPr>
              <a:t>): </a:t>
            </a:r>
            <a:r>
              <a:rPr lang="en-US" sz="1800" b="0" i="0" u="none" strike="noStrike" baseline="0" dirty="0">
                <a:latin typeface="NimbusSanL-Regu"/>
              </a:rPr>
              <a:t>put a node to a different cluster to maximize modularity increase</a:t>
            </a:r>
          </a:p>
          <a:p>
            <a:pPr marL="342900" indent="-342900" algn="l">
              <a:buFont typeface="+mj-lt"/>
              <a:buAutoNum type="arabicPeriod"/>
            </a:pPr>
            <a:r>
              <a:rPr lang="nl-NL" sz="1800" b="0" i="0" u="none" strike="noStrike" baseline="0" dirty="0" err="1">
                <a:latin typeface="NimbusSanL-Regu"/>
              </a:rPr>
              <a:t>Edge-betweenness</a:t>
            </a:r>
            <a:r>
              <a:rPr lang="nl-NL" sz="1800" b="0" i="0" u="none" strike="noStrike" baseline="0" dirty="0">
                <a:latin typeface="NimbusSanL-Regu"/>
              </a:rPr>
              <a:t>: </a:t>
            </a:r>
            <a:r>
              <a:rPr lang="en-US" sz="1800" b="0" i="0" u="none" strike="noStrike" baseline="0" dirty="0">
                <a:latin typeface="NimbusSanL-Regu"/>
              </a:rPr>
              <a:t>delete edge with highest </a:t>
            </a:r>
            <a:r>
              <a:rPr lang="en-US" sz="1800" b="0" i="0" u="none" strike="noStrike" baseline="0" dirty="0" err="1">
                <a:latin typeface="NimbusSanL-Regu"/>
              </a:rPr>
              <a:t>betweennes</a:t>
            </a:r>
            <a:r>
              <a:rPr lang="en-US" sz="1800" b="0" i="0" u="none" strike="noStrike" baseline="0" dirty="0">
                <a:latin typeface="NimbusSanL-Regu"/>
              </a:rPr>
              <a:t> until the network falls apart</a:t>
            </a:r>
            <a:endParaRPr lang="nl-NL" dirty="0"/>
          </a:p>
        </p:txBody>
      </p:sp>
      <p:sp>
        <p:nvSpPr>
          <p:cNvPr id="4" name="Tijdelijke aanduiding voor dianummer 3">
            <a:extLst>
              <a:ext uri="{FF2B5EF4-FFF2-40B4-BE49-F238E27FC236}">
                <a16:creationId xmlns:a16="http://schemas.microsoft.com/office/drawing/2014/main" id="{EF183C4B-9F62-DB1D-0295-F2A62BF8D62F}"/>
              </a:ext>
            </a:extLst>
          </p:cNvPr>
          <p:cNvSpPr>
            <a:spLocks noGrp="1"/>
          </p:cNvSpPr>
          <p:nvPr>
            <p:ph type="sldNum" sz="quarter" idx="5"/>
          </p:nvPr>
        </p:nvSpPr>
        <p:spPr/>
        <p:txBody>
          <a:bodyPr/>
          <a:lstStyle/>
          <a:p>
            <a:fld id="{5F9B1F90-2BE1-944D-B224-40E390CE3F12}" type="slidenum">
              <a:rPr lang="nl-BE" smtClean="0"/>
              <a:t>64</a:t>
            </a:fld>
            <a:endParaRPr lang="nl-BE"/>
          </a:p>
        </p:txBody>
      </p:sp>
    </p:spTree>
    <p:extLst>
      <p:ext uri="{BB962C8B-B14F-4D97-AF65-F5344CB8AC3E}">
        <p14:creationId xmlns:p14="http://schemas.microsoft.com/office/powerpoint/2010/main" val="1978675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B458E-F7CC-B3CF-E8B1-1AF8F703907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04167D-B875-2FA3-FF40-3EF0CAD7EEB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ABA45A8-D5AF-B467-23EB-645300825DE5}"/>
              </a:ext>
            </a:extLst>
          </p:cNvPr>
          <p:cNvSpPr>
            <a:spLocks noGrp="1"/>
          </p:cNvSpPr>
          <p:nvPr>
            <p:ph type="body" idx="1"/>
          </p:nvPr>
        </p:nvSpPr>
        <p:spPr/>
        <p:txBody>
          <a:bodyPr/>
          <a:lstStyle/>
          <a:p>
            <a:pPr algn="l"/>
            <a:endParaRPr lang="nl-NL" dirty="0"/>
          </a:p>
        </p:txBody>
      </p:sp>
      <p:sp>
        <p:nvSpPr>
          <p:cNvPr id="4" name="Tijdelijke aanduiding voor dianummer 3">
            <a:extLst>
              <a:ext uri="{FF2B5EF4-FFF2-40B4-BE49-F238E27FC236}">
                <a16:creationId xmlns:a16="http://schemas.microsoft.com/office/drawing/2014/main" id="{C5B6A890-B092-A5F5-D157-747F98F6A62A}"/>
              </a:ext>
            </a:extLst>
          </p:cNvPr>
          <p:cNvSpPr>
            <a:spLocks noGrp="1"/>
          </p:cNvSpPr>
          <p:nvPr>
            <p:ph type="sldNum" sz="quarter" idx="5"/>
          </p:nvPr>
        </p:nvSpPr>
        <p:spPr/>
        <p:txBody>
          <a:bodyPr/>
          <a:lstStyle/>
          <a:p>
            <a:fld id="{5F9B1F90-2BE1-944D-B224-40E390CE3F12}" type="slidenum">
              <a:rPr lang="nl-BE" smtClean="0"/>
              <a:t>65</a:t>
            </a:fld>
            <a:endParaRPr lang="nl-BE"/>
          </a:p>
        </p:txBody>
      </p:sp>
    </p:spTree>
    <p:extLst>
      <p:ext uri="{BB962C8B-B14F-4D97-AF65-F5344CB8AC3E}">
        <p14:creationId xmlns:p14="http://schemas.microsoft.com/office/powerpoint/2010/main" val="380740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122AF-C7A3-2B68-64BA-24855BD6C16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754B010-A7DA-165B-8555-D0600A6024E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56A011-182E-8CD8-0468-DFAAE56DD20C}"/>
              </a:ext>
            </a:extLst>
          </p:cNvPr>
          <p:cNvSpPr>
            <a:spLocks noGrp="1"/>
          </p:cNvSpPr>
          <p:nvPr>
            <p:ph type="body" idx="1"/>
          </p:nvPr>
        </p:nvSpPr>
        <p:spPr/>
        <p:txBody>
          <a:bodyPr/>
          <a:lstStyle/>
          <a:p>
            <a:pPr>
              <a:buNone/>
            </a:pPr>
            <a:r>
              <a:rPr lang="nl-NL" b="0" dirty="0"/>
              <a:t>Deze slide behandelt een fundamentele theoretische positie van de sociale netwerkanalyse, zoals geformuleerd door Mark </a:t>
            </a:r>
            <a:r>
              <a:rPr lang="nl-NL" b="0" dirty="0" err="1"/>
              <a:t>Granovetter</a:t>
            </a:r>
            <a:r>
              <a:rPr lang="nl-NL" b="0" dirty="0"/>
              <a:t> in zijn invloedrijke artikel </a:t>
            </a:r>
            <a:r>
              <a:rPr lang="nl-NL" b="0" i="1" dirty="0" err="1"/>
              <a:t>Economic</a:t>
            </a:r>
            <a:r>
              <a:rPr lang="nl-NL" b="0" i="1" dirty="0"/>
              <a:t> Action </a:t>
            </a:r>
            <a:r>
              <a:rPr lang="nl-NL" b="0" i="1" dirty="0" err="1"/>
              <a:t>and</a:t>
            </a:r>
            <a:r>
              <a:rPr lang="nl-NL" b="0" i="1" dirty="0"/>
              <a:t> </a:t>
            </a:r>
            <a:r>
              <a:rPr lang="nl-NL" b="0" i="1" dirty="0" err="1"/>
              <a:t>Social</a:t>
            </a:r>
            <a:r>
              <a:rPr lang="nl-NL" b="0" i="1" dirty="0"/>
              <a:t> </a:t>
            </a:r>
            <a:r>
              <a:rPr lang="nl-NL" b="0" i="1" dirty="0" err="1"/>
              <a:t>Structure</a:t>
            </a:r>
            <a:r>
              <a:rPr lang="nl-NL" b="0" dirty="0"/>
              <a:t> (1985).</a:t>
            </a:r>
          </a:p>
          <a:p>
            <a:pPr>
              <a:buNone/>
            </a:pPr>
            <a:endParaRPr lang="nl-NL" b="0" dirty="0"/>
          </a:p>
          <a:p>
            <a:pPr>
              <a:buNone/>
            </a:pPr>
            <a:r>
              <a:rPr lang="nl-NL" b="0" dirty="0" err="1"/>
              <a:t>Granovetter</a:t>
            </a:r>
            <a:r>
              <a:rPr lang="nl-NL" b="0" dirty="0"/>
              <a:t> bekritiseert daarin twee dominante benaderingen in de sociale wetenschappen:</a:t>
            </a:r>
          </a:p>
          <a:p>
            <a:pPr>
              <a:buFont typeface="+mj-lt"/>
              <a:buAutoNum type="arabicPeriod"/>
            </a:pPr>
            <a:r>
              <a:rPr lang="nl-NL" b="0" dirty="0"/>
              <a:t>Het onder-gesocialiseerde model, typisch voor de economische theorie, beschouwt individuen als volledig autonome entiteiten die keuzes maken op basis van voorkeuren, kosten-batenanalyses en beschikbare opportuniteiten. Sociale context speelt daarin nauwelijks een rol.</a:t>
            </a:r>
          </a:p>
          <a:p>
            <a:pPr>
              <a:buFont typeface="+mj-lt"/>
              <a:buAutoNum type="arabicPeriod"/>
            </a:pPr>
            <a:r>
              <a:rPr lang="nl-NL" b="0" dirty="0"/>
              <a:t>Het over-gesocialiseerde model, daarentegen, is vooral zichtbaar in de klassieke sociologie. Hier wordt het individu gepercipieerd als volledig gevormd door sociale normen en structuren, zonder ruimte voor individuele autonomie.</a:t>
            </a:r>
          </a:p>
          <a:p>
            <a:pPr>
              <a:buFont typeface="+mj-lt"/>
              <a:buAutoNum type="arabicPeriod"/>
            </a:pPr>
            <a:endParaRPr lang="nl-NL" b="0" dirty="0"/>
          </a:p>
          <a:p>
            <a:pPr>
              <a:buNone/>
            </a:pPr>
            <a:r>
              <a:rPr lang="nl-NL" b="0" dirty="0" err="1"/>
              <a:t>Granovetter</a:t>
            </a:r>
            <a:r>
              <a:rPr lang="nl-NL" b="0" dirty="0"/>
              <a:t> stelt een netwerkbenadering voor als synthese tussen deze uitersten. </a:t>
            </a:r>
          </a:p>
          <a:p>
            <a:pPr>
              <a:buNone/>
            </a:pPr>
            <a:endParaRPr lang="nl-NL" b="0" dirty="0"/>
          </a:p>
          <a:p>
            <a:pPr>
              <a:buNone/>
            </a:pPr>
            <a:r>
              <a:rPr lang="nl-NL" b="0" dirty="0"/>
              <a:t>In zijn visie zijn individuen noch volledig autonoom, noch volledig bepaald door normen. </a:t>
            </a:r>
          </a:p>
          <a:p>
            <a:pPr>
              <a:buNone/>
            </a:pPr>
            <a:r>
              <a:rPr lang="nl-NL" b="0" dirty="0"/>
              <a:t>Ze zijn ingebed in sociale netwerken, die zowel mogelijkheden als beperkingen vormen. </a:t>
            </a:r>
          </a:p>
          <a:p>
            <a:pPr>
              <a:buNone/>
            </a:pPr>
            <a:r>
              <a:rPr lang="nl-NL" b="0" dirty="0"/>
              <a:t>Die netwerken fungeren als kanalen van sociale invloed, waarin interactie, vertrouwen, en sociale controle plaatsvinden.</a:t>
            </a:r>
          </a:p>
          <a:p>
            <a:pPr>
              <a:buNone/>
            </a:pPr>
            <a:endParaRPr lang="nl-NL" b="0" dirty="0"/>
          </a:p>
          <a:p>
            <a:r>
              <a:rPr lang="nl-NL" b="0" dirty="0"/>
              <a:t>Deze positionering vormt de theoretische kern van de sociale netwerkanalyse: het gedrag van individuen wordt best begrepen in relatie tot hun sociale relaties.</a:t>
            </a:r>
          </a:p>
          <a:p>
            <a:pPr>
              <a:buNone/>
            </a:pPr>
            <a:endParaRPr lang="nl-NL" dirty="0"/>
          </a:p>
        </p:txBody>
      </p:sp>
      <p:sp>
        <p:nvSpPr>
          <p:cNvPr id="4" name="Tijdelijke aanduiding voor dianummer 3">
            <a:extLst>
              <a:ext uri="{FF2B5EF4-FFF2-40B4-BE49-F238E27FC236}">
                <a16:creationId xmlns:a16="http://schemas.microsoft.com/office/drawing/2014/main" id="{2A0A7257-EECB-041C-02A0-EA2A5862E9DC}"/>
              </a:ext>
            </a:extLst>
          </p:cNvPr>
          <p:cNvSpPr>
            <a:spLocks noGrp="1"/>
          </p:cNvSpPr>
          <p:nvPr>
            <p:ph type="sldNum" sz="quarter" idx="5"/>
          </p:nvPr>
        </p:nvSpPr>
        <p:spPr/>
        <p:txBody>
          <a:bodyPr/>
          <a:lstStyle/>
          <a:p>
            <a:fld id="{5F9B1F90-2BE1-944D-B224-40E390CE3F12}" type="slidenum">
              <a:rPr lang="nl-BE" smtClean="0"/>
              <a:t>8</a:t>
            </a:fld>
            <a:endParaRPr lang="nl-BE"/>
          </a:p>
        </p:txBody>
      </p:sp>
    </p:spTree>
    <p:extLst>
      <p:ext uri="{BB962C8B-B14F-4D97-AF65-F5344CB8AC3E}">
        <p14:creationId xmlns:p14="http://schemas.microsoft.com/office/powerpoint/2010/main" val="14877674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534F4-BB8A-635E-E6A2-2B9CFFC5535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165DFFA-E0F1-0C44-C2A5-BF8C275DF5A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CDB0EAD-F94E-C3EC-ADDE-C4034B655C72}"/>
              </a:ext>
            </a:extLst>
          </p:cNvPr>
          <p:cNvSpPr>
            <a:spLocks noGrp="1"/>
          </p:cNvSpPr>
          <p:nvPr>
            <p:ph type="body" idx="1"/>
          </p:nvPr>
        </p:nvSpPr>
        <p:spPr/>
        <p:txBody>
          <a:bodyPr/>
          <a:lstStyle/>
          <a:p>
            <a:pPr algn="l"/>
            <a:endParaRPr lang="nl-NL" dirty="0"/>
          </a:p>
        </p:txBody>
      </p:sp>
      <p:sp>
        <p:nvSpPr>
          <p:cNvPr id="4" name="Tijdelijke aanduiding voor dianummer 3">
            <a:extLst>
              <a:ext uri="{FF2B5EF4-FFF2-40B4-BE49-F238E27FC236}">
                <a16:creationId xmlns:a16="http://schemas.microsoft.com/office/drawing/2014/main" id="{85DADE80-F79D-31E5-1BE2-B8280128C89D}"/>
              </a:ext>
            </a:extLst>
          </p:cNvPr>
          <p:cNvSpPr>
            <a:spLocks noGrp="1"/>
          </p:cNvSpPr>
          <p:nvPr>
            <p:ph type="sldNum" sz="quarter" idx="5"/>
          </p:nvPr>
        </p:nvSpPr>
        <p:spPr/>
        <p:txBody>
          <a:bodyPr/>
          <a:lstStyle/>
          <a:p>
            <a:fld id="{5F9B1F90-2BE1-944D-B224-40E390CE3F12}" type="slidenum">
              <a:rPr lang="nl-BE" smtClean="0"/>
              <a:t>66</a:t>
            </a:fld>
            <a:endParaRPr lang="nl-BE"/>
          </a:p>
        </p:txBody>
      </p:sp>
    </p:spTree>
    <p:extLst>
      <p:ext uri="{BB962C8B-B14F-4D97-AF65-F5344CB8AC3E}">
        <p14:creationId xmlns:p14="http://schemas.microsoft.com/office/powerpoint/2010/main" val="3641220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C7BA7-EDBA-334C-75C5-1FE9331CB98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56014F2-23E1-3F2F-0044-6AB43541FA9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1258BC7-9CD1-F76C-4D5A-33422E834F77}"/>
              </a:ext>
            </a:extLst>
          </p:cNvPr>
          <p:cNvSpPr>
            <a:spLocks noGrp="1"/>
          </p:cNvSpPr>
          <p:nvPr>
            <p:ph type="body" idx="1"/>
          </p:nvPr>
        </p:nvSpPr>
        <p:spPr/>
        <p:txBody>
          <a:bodyPr/>
          <a:lstStyle/>
          <a:p>
            <a:pPr algn="l"/>
            <a:endParaRPr lang="nl-NL" dirty="0"/>
          </a:p>
        </p:txBody>
      </p:sp>
      <p:sp>
        <p:nvSpPr>
          <p:cNvPr id="4" name="Tijdelijke aanduiding voor dianummer 3">
            <a:extLst>
              <a:ext uri="{FF2B5EF4-FFF2-40B4-BE49-F238E27FC236}">
                <a16:creationId xmlns:a16="http://schemas.microsoft.com/office/drawing/2014/main" id="{73BC6225-DC90-1255-2E45-3AE761ABA87D}"/>
              </a:ext>
            </a:extLst>
          </p:cNvPr>
          <p:cNvSpPr>
            <a:spLocks noGrp="1"/>
          </p:cNvSpPr>
          <p:nvPr>
            <p:ph type="sldNum" sz="quarter" idx="5"/>
          </p:nvPr>
        </p:nvSpPr>
        <p:spPr/>
        <p:txBody>
          <a:bodyPr/>
          <a:lstStyle/>
          <a:p>
            <a:fld id="{5F9B1F90-2BE1-944D-B224-40E390CE3F12}" type="slidenum">
              <a:rPr lang="nl-BE" smtClean="0"/>
              <a:t>67</a:t>
            </a:fld>
            <a:endParaRPr lang="nl-BE"/>
          </a:p>
        </p:txBody>
      </p:sp>
    </p:spTree>
    <p:extLst>
      <p:ext uri="{BB962C8B-B14F-4D97-AF65-F5344CB8AC3E}">
        <p14:creationId xmlns:p14="http://schemas.microsoft.com/office/powerpoint/2010/main" val="3433268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73850-DBE9-29F1-42C3-51B0A0DE1F7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A96FA34-D38F-CA0D-5C92-5F815A0AF21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AB4DDF4-0445-1FA4-0ADD-9DA67AF1B3B2}"/>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D6F12B38-7238-6206-06B9-1941ED159EC7}"/>
              </a:ext>
            </a:extLst>
          </p:cNvPr>
          <p:cNvSpPr>
            <a:spLocks noGrp="1"/>
          </p:cNvSpPr>
          <p:nvPr>
            <p:ph type="sldNum" sz="quarter" idx="5"/>
          </p:nvPr>
        </p:nvSpPr>
        <p:spPr/>
        <p:txBody>
          <a:bodyPr/>
          <a:lstStyle/>
          <a:p>
            <a:fld id="{5F9B1F90-2BE1-944D-B224-40E390CE3F12}" type="slidenum">
              <a:rPr lang="nl-BE" smtClean="0"/>
              <a:t>68</a:t>
            </a:fld>
            <a:endParaRPr lang="nl-BE"/>
          </a:p>
        </p:txBody>
      </p:sp>
    </p:spTree>
    <p:extLst>
      <p:ext uri="{BB962C8B-B14F-4D97-AF65-F5344CB8AC3E}">
        <p14:creationId xmlns:p14="http://schemas.microsoft.com/office/powerpoint/2010/main" val="2214360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80A88-ABB9-E538-8A41-CF2A72BC889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CF2C8CD-D258-B615-5E20-271C214DF76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31B8532-78B6-DB5F-104B-3DF6DE11B8CB}"/>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C18CBF8-8FB5-9638-447B-A25792623154}"/>
              </a:ext>
            </a:extLst>
          </p:cNvPr>
          <p:cNvSpPr>
            <a:spLocks noGrp="1"/>
          </p:cNvSpPr>
          <p:nvPr>
            <p:ph type="sldNum" sz="quarter" idx="5"/>
          </p:nvPr>
        </p:nvSpPr>
        <p:spPr/>
        <p:txBody>
          <a:bodyPr/>
          <a:lstStyle/>
          <a:p>
            <a:fld id="{5F9B1F90-2BE1-944D-B224-40E390CE3F12}" type="slidenum">
              <a:rPr lang="nl-BE" smtClean="0"/>
              <a:t>69</a:t>
            </a:fld>
            <a:endParaRPr lang="nl-BE"/>
          </a:p>
        </p:txBody>
      </p:sp>
    </p:spTree>
    <p:extLst>
      <p:ext uri="{BB962C8B-B14F-4D97-AF65-F5344CB8AC3E}">
        <p14:creationId xmlns:p14="http://schemas.microsoft.com/office/powerpoint/2010/main" val="2897219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757D1-1547-27C7-2AF3-0746BCD8996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288CB62-5FC1-D1F9-055F-2CC9BA3379C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7A296CE-5B66-46A8-716B-45BCF922629E}"/>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3BDC50F2-3499-D077-300A-7A8135AAA799}"/>
              </a:ext>
            </a:extLst>
          </p:cNvPr>
          <p:cNvSpPr>
            <a:spLocks noGrp="1"/>
          </p:cNvSpPr>
          <p:nvPr>
            <p:ph type="sldNum" sz="quarter" idx="5"/>
          </p:nvPr>
        </p:nvSpPr>
        <p:spPr/>
        <p:txBody>
          <a:bodyPr/>
          <a:lstStyle/>
          <a:p>
            <a:fld id="{5F9B1F90-2BE1-944D-B224-40E390CE3F12}" type="slidenum">
              <a:rPr lang="nl-BE" smtClean="0"/>
              <a:t>70</a:t>
            </a:fld>
            <a:endParaRPr lang="nl-BE"/>
          </a:p>
        </p:txBody>
      </p:sp>
    </p:spTree>
    <p:extLst>
      <p:ext uri="{BB962C8B-B14F-4D97-AF65-F5344CB8AC3E}">
        <p14:creationId xmlns:p14="http://schemas.microsoft.com/office/powerpoint/2010/main" val="14745105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5DBCF-0E80-A045-40E9-4A40D35DD05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ED6648E-44CE-C97D-8183-53C741CBC70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9493387-0C03-F04D-68E5-AA931DA6779A}"/>
              </a:ext>
            </a:extLst>
          </p:cNvPr>
          <p:cNvSpPr>
            <a:spLocks noGrp="1"/>
          </p:cNvSpPr>
          <p:nvPr>
            <p:ph type="body" idx="1"/>
          </p:nvPr>
        </p:nvSpPr>
        <p:spPr/>
        <p:txBody>
          <a:bodyPr/>
          <a:lstStyle/>
          <a:p>
            <a:endParaRPr lang="nl-NL" b="0" dirty="0"/>
          </a:p>
        </p:txBody>
      </p:sp>
      <p:sp>
        <p:nvSpPr>
          <p:cNvPr id="4" name="Tijdelijke aanduiding voor dianummer 3">
            <a:extLst>
              <a:ext uri="{FF2B5EF4-FFF2-40B4-BE49-F238E27FC236}">
                <a16:creationId xmlns:a16="http://schemas.microsoft.com/office/drawing/2014/main" id="{1726E9AE-95C8-DEFB-9D6F-8FA9E7A226F0}"/>
              </a:ext>
            </a:extLst>
          </p:cNvPr>
          <p:cNvSpPr>
            <a:spLocks noGrp="1"/>
          </p:cNvSpPr>
          <p:nvPr>
            <p:ph type="sldNum" sz="quarter" idx="5"/>
          </p:nvPr>
        </p:nvSpPr>
        <p:spPr/>
        <p:txBody>
          <a:bodyPr/>
          <a:lstStyle/>
          <a:p>
            <a:fld id="{5F9B1F90-2BE1-944D-B224-40E390CE3F12}" type="slidenum">
              <a:rPr lang="nl-BE" smtClean="0"/>
              <a:t>71</a:t>
            </a:fld>
            <a:endParaRPr lang="nl-BE"/>
          </a:p>
        </p:txBody>
      </p:sp>
    </p:spTree>
    <p:extLst>
      <p:ext uri="{BB962C8B-B14F-4D97-AF65-F5344CB8AC3E}">
        <p14:creationId xmlns:p14="http://schemas.microsoft.com/office/powerpoint/2010/main" val="2532651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1B97-651E-0AE1-7FBD-695A07A0230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9F9A2E-8ACC-266C-B9CC-07A1012BCE0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F30A2C-62F1-DA2D-EEF5-DF781F6925D5}"/>
              </a:ext>
            </a:extLst>
          </p:cNvPr>
          <p:cNvSpPr>
            <a:spLocks noGrp="1"/>
          </p:cNvSpPr>
          <p:nvPr>
            <p:ph type="body" idx="1"/>
          </p:nvPr>
        </p:nvSpPr>
        <p:spPr/>
        <p:txBody>
          <a:bodyPr/>
          <a:lstStyle/>
          <a:p>
            <a:pPr>
              <a:buNone/>
            </a:pPr>
            <a:r>
              <a:rPr lang="nl-NL" b="0" dirty="0"/>
              <a:t>Deze slide verduidelijkt waarom sociale netwerkanalyse zo relevant is binnen de sociale wetenschappen, en hoe ze specifiek kan worden toegepast op fenomenen zoals georganiseerde criminaliteit.</a:t>
            </a:r>
          </a:p>
          <a:p>
            <a:pPr>
              <a:buNone/>
            </a:pPr>
            <a:endParaRPr lang="nl-NL" b="0" dirty="0"/>
          </a:p>
          <a:p>
            <a:pPr>
              <a:buNone/>
            </a:pPr>
            <a:r>
              <a:rPr lang="nl-NL" b="0" dirty="0"/>
              <a:t>Enerzijds gebruiken onderzoekers netwerken als verklarende variabelen. </a:t>
            </a:r>
          </a:p>
          <a:p>
            <a:pPr>
              <a:buNone/>
            </a:pPr>
            <a:r>
              <a:rPr lang="nl-NL" b="0" dirty="0"/>
              <a:t>Hiermee bedoelen we dat netwerken helpen om uitkomsten zoals individuele prestaties of gedrag te verklaren. </a:t>
            </a:r>
          </a:p>
          <a:p>
            <a:pPr>
              <a:buNone/>
            </a:pPr>
            <a:r>
              <a:rPr lang="nl-NL" b="0" dirty="0"/>
              <a:t>In de context van georganiseerde criminaliteit kunnen we bijvoorbeeld analyseren hoe de positie van een individu binnen een crimineel netwerk zijn toegang tot middelen of bescherming bepaalt, en bijgevolg zijn criminele traject beïnvloedt.</a:t>
            </a:r>
          </a:p>
          <a:p>
            <a:pPr>
              <a:buNone/>
            </a:pPr>
            <a:endParaRPr lang="nl-NL" b="0" dirty="0"/>
          </a:p>
          <a:p>
            <a:pPr>
              <a:buNone/>
            </a:pPr>
            <a:r>
              <a:rPr lang="nl-NL" b="0" dirty="0"/>
              <a:t>Anderzijds kunnen netwerken ook als te verklaren variabelen fungeren. </a:t>
            </a:r>
          </a:p>
          <a:p>
            <a:pPr>
              <a:buNone/>
            </a:pPr>
            <a:r>
              <a:rPr lang="nl-NL" b="0" dirty="0"/>
              <a:t>Dan gaat het om vragen zoals: hoe ontstaat een bepaalde netwerkstructuur? Waarom zijn sommige criminele netwerken sterk hiërarchisch, terwijl andere eerder horizontaal georganiseerd zijn?</a:t>
            </a:r>
          </a:p>
          <a:p>
            <a:pPr>
              <a:buNone/>
            </a:pPr>
            <a:endParaRPr lang="nl-NL" b="0" dirty="0"/>
          </a:p>
          <a:p>
            <a:pPr>
              <a:buNone/>
            </a:pPr>
            <a:r>
              <a:rPr lang="nl-NL" b="0" dirty="0"/>
              <a:t>Deze dubbele benadering – netwerken als oorzaak én als gevolg – maakt van SNA een krachtige, maar ook methodologisch veeleisende benadering. </a:t>
            </a:r>
          </a:p>
          <a:p>
            <a:pPr>
              <a:buNone/>
            </a:pPr>
            <a:r>
              <a:rPr lang="nl-NL" b="0" dirty="0"/>
              <a:t>De inzichten die het oplevert over machtsrelaties, informatiedeling en groepsdynamiek zijn uiterst relevant voor zowel criminologisch als breder sociaalwetenschappelijk onderzoek.</a:t>
            </a:r>
          </a:p>
          <a:p>
            <a:r>
              <a:rPr lang="nl-NL" b="0" dirty="0"/>
              <a:t>Door deze inzichten toe te passen op georganiseerde criminaliteit, kunnen beleidsmakers en onderzoekers structurele mechanismen identificeren die bijdragen aan de veerkracht of kwetsbaarheid van criminele netwerken.</a:t>
            </a:r>
          </a:p>
          <a:p>
            <a:pPr>
              <a:buNone/>
            </a:pPr>
            <a:endParaRPr lang="nl-NL" dirty="0"/>
          </a:p>
        </p:txBody>
      </p:sp>
      <p:sp>
        <p:nvSpPr>
          <p:cNvPr id="4" name="Tijdelijke aanduiding voor dianummer 3">
            <a:extLst>
              <a:ext uri="{FF2B5EF4-FFF2-40B4-BE49-F238E27FC236}">
                <a16:creationId xmlns:a16="http://schemas.microsoft.com/office/drawing/2014/main" id="{6DFBC370-A591-E5C0-DC47-E2F55DA8BDD9}"/>
              </a:ext>
            </a:extLst>
          </p:cNvPr>
          <p:cNvSpPr>
            <a:spLocks noGrp="1"/>
          </p:cNvSpPr>
          <p:nvPr>
            <p:ph type="sldNum" sz="quarter" idx="5"/>
          </p:nvPr>
        </p:nvSpPr>
        <p:spPr/>
        <p:txBody>
          <a:bodyPr/>
          <a:lstStyle/>
          <a:p>
            <a:fld id="{5F9B1F90-2BE1-944D-B224-40E390CE3F12}" type="slidenum">
              <a:rPr lang="nl-BE" smtClean="0"/>
              <a:t>9</a:t>
            </a:fld>
            <a:endParaRPr lang="nl-BE"/>
          </a:p>
        </p:txBody>
      </p:sp>
    </p:spTree>
    <p:extLst>
      <p:ext uri="{BB962C8B-B14F-4D97-AF65-F5344CB8AC3E}">
        <p14:creationId xmlns:p14="http://schemas.microsoft.com/office/powerpoint/2010/main" val="150734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D765C-9695-CC02-252B-58511334596D}"/>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DBBF355-A8AE-5C1F-37FD-79AB77D2331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36937E0-E633-9A1F-EFE0-40E7C11BE3BA}"/>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75B5246E-2D69-6CB9-2386-838951CA69B8}"/>
              </a:ext>
            </a:extLst>
          </p:cNvPr>
          <p:cNvSpPr>
            <a:spLocks noGrp="1"/>
          </p:cNvSpPr>
          <p:nvPr>
            <p:ph type="sldNum" sz="quarter" idx="5"/>
          </p:nvPr>
        </p:nvSpPr>
        <p:spPr/>
        <p:txBody>
          <a:bodyPr/>
          <a:lstStyle/>
          <a:p>
            <a:fld id="{5F9B1F90-2BE1-944D-B224-40E390CE3F12}" type="slidenum">
              <a:rPr lang="nl-BE" smtClean="0"/>
              <a:t>11</a:t>
            </a:fld>
            <a:endParaRPr lang="nl-BE"/>
          </a:p>
        </p:txBody>
      </p:sp>
    </p:spTree>
    <p:extLst>
      <p:ext uri="{BB962C8B-B14F-4D97-AF65-F5344CB8AC3E}">
        <p14:creationId xmlns:p14="http://schemas.microsoft.com/office/powerpoint/2010/main" val="318235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04451-5F3B-C675-9404-C3F165C67F6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0E3B859-3B8F-DD20-6A5E-B05228E2380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A064D46-2B9B-CCCB-43EF-C1D76843E951}"/>
              </a:ext>
            </a:extLst>
          </p:cNvPr>
          <p:cNvSpPr>
            <a:spLocks noGrp="1"/>
          </p:cNvSpPr>
          <p:nvPr>
            <p:ph type="body" idx="1"/>
          </p:nvPr>
        </p:nvSpPr>
        <p:spPr/>
        <p:txBody>
          <a:bodyPr/>
          <a:lstStyle/>
          <a:p>
            <a:pPr>
              <a:buNone/>
            </a:pPr>
            <a:endParaRPr lang="nl-NL" dirty="0"/>
          </a:p>
        </p:txBody>
      </p:sp>
      <p:sp>
        <p:nvSpPr>
          <p:cNvPr id="4" name="Tijdelijke aanduiding voor dianummer 3">
            <a:extLst>
              <a:ext uri="{FF2B5EF4-FFF2-40B4-BE49-F238E27FC236}">
                <a16:creationId xmlns:a16="http://schemas.microsoft.com/office/drawing/2014/main" id="{98060C8F-953E-4C76-371F-B88104071E81}"/>
              </a:ext>
            </a:extLst>
          </p:cNvPr>
          <p:cNvSpPr>
            <a:spLocks noGrp="1"/>
          </p:cNvSpPr>
          <p:nvPr>
            <p:ph type="sldNum" sz="quarter" idx="5"/>
          </p:nvPr>
        </p:nvSpPr>
        <p:spPr/>
        <p:txBody>
          <a:bodyPr/>
          <a:lstStyle/>
          <a:p>
            <a:fld id="{5F9B1F90-2BE1-944D-B224-40E390CE3F12}" type="slidenum">
              <a:rPr lang="nl-BE" smtClean="0"/>
              <a:t>12</a:t>
            </a:fld>
            <a:endParaRPr lang="nl-BE"/>
          </a:p>
        </p:txBody>
      </p:sp>
    </p:spTree>
    <p:extLst>
      <p:ext uri="{BB962C8B-B14F-4D97-AF65-F5344CB8AC3E}">
        <p14:creationId xmlns:p14="http://schemas.microsoft.com/office/powerpoint/2010/main" val="815577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15" name="Afbeelding 14" descr="Afbeelding met schermopname, kunst&#10;&#10;Automatisch gegenereerde beschrijving">
            <a:extLst>
              <a:ext uri="{FF2B5EF4-FFF2-40B4-BE49-F238E27FC236}">
                <a16:creationId xmlns:a16="http://schemas.microsoft.com/office/drawing/2014/main" id="{AC376414-44B7-53B5-3899-027CCD44E671}"/>
              </a:ext>
            </a:extLst>
          </p:cNvPr>
          <p:cNvPicPr>
            <a:picLocks noChangeAspect="1"/>
          </p:cNvPicPr>
          <p:nvPr userDrawn="1"/>
        </p:nvPicPr>
        <p:blipFill>
          <a:blip r:embed="rId2"/>
          <a:stretch>
            <a:fillRect/>
          </a:stretch>
        </p:blipFill>
        <p:spPr>
          <a:xfrm>
            <a:off x="0" y="-1750852"/>
            <a:ext cx="12192000" cy="6858000"/>
          </a:xfrm>
          <a:prstGeom prst="rect">
            <a:avLst/>
          </a:prstGeom>
        </p:spPr>
      </p:pic>
      <p:sp>
        <p:nvSpPr>
          <p:cNvPr id="2" name="Titel 1">
            <a:extLst>
              <a:ext uri="{FF2B5EF4-FFF2-40B4-BE49-F238E27FC236}">
                <a16:creationId xmlns:a16="http://schemas.microsoft.com/office/drawing/2014/main" id="{FA2C061A-46B5-FCB3-2848-44F9B5924784}"/>
              </a:ext>
            </a:extLst>
          </p:cNvPr>
          <p:cNvSpPr>
            <a:spLocks noGrp="1"/>
          </p:cNvSpPr>
          <p:nvPr>
            <p:ph type="ctrTitle" hasCustomPrompt="1"/>
          </p:nvPr>
        </p:nvSpPr>
        <p:spPr>
          <a:xfrm>
            <a:off x="359229" y="516835"/>
            <a:ext cx="11470820" cy="2602580"/>
          </a:xfrm>
        </p:spPr>
        <p:txBody>
          <a:bodyPr anchor="b">
            <a:normAutofit/>
          </a:bodyPr>
          <a:lstStyle>
            <a:lvl1pPr algn="l">
              <a:lnSpc>
                <a:spcPct val="80000"/>
              </a:lnSpc>
              <a:defRPr sz="9000">
                <a:solidFill>
                  <a:schemeClr val="bg1"/>
                </a:solidFill>
              </a:defRPr>
            </a:lvl1pPr>
          </a:lstStyle>
          <a:p>
            <a:r>
              <a:rPr lang="nl-NL" dirty="0"/>
              <a:t>TITEL PRESENTATIE</a:t>
            </a:r>
            <a:endParaRPr lang="nl-BE" dirty="0"/>
          </a:p>
        </p:txBody>
      </p:sp>
      <p:pic>
        <p:nvPicPr>
          <p:cNvPr id="14" name="Afbeelding 13" descr="Afbeelding met schermopname, tekst, ontwerp, Lettertype&#10;&#10;Automatisch gegenereerde beschrijving">
            <a:extLst>
              <a:ext uri="{FF2B5EF4-FFF2-40B4-BE49-F238E27FC236}">
                <a16:creationId xmlns:a16="http://schemas.microsoft.com/office/drawing/2014/main" id="{A7847AED-9718-866A-434D-F08AEBD205D0}"/>
              </a:ext>
            </a:extLst>
          </p:cNvPr>
          <p:cNvPicPr>
            <a:picLocks noChangeAspect="1"/>
          </p:cNvPicPr>
          <p:nvPr userDrawn="1"/>
        </p:nvPicPr>
        <p:blipFill>
          <a:blip r:embed="rId3"/>
          <a:stretch>
            <a:fillRect/>
          </a:stretch>
        </p:blipFill>
        <p:spPr>
          <a:xfrm>
            <a:off x="286531" y="5248617"/>
            <a:ext cx="1253833" cy="1462806"/>
          </a:xfrm>
          <a:prstGeom prst="rect">
            <a:avLst/>
          </a:prstGeom>
        </p:spPr>
      </p:pic>
      <p:pic>
        <p:nvPicPr>
          <p:cNvPr id="11" name="Afbeelding 10" descr="Afbeelding met Lettertype, Graphics, schermopname, ontwerp&#10;&#10;Automatisch gegenereerde beschrijving">
            <a:extLst>
              <a:ext uri="{FF2B5EF4-FFF2-40B4-BE49-F238E27FC236}">
                <a16:creationId xmlns:a16="http://schemas.microsoft.com/office/drawing/2014/main" id="{826F6CA3-F951-9EC8-26F3-8CA9F0735B21}"/>
              </a:ext>
            </a:extLst>
          </p:cNvPr>
          <p:cNvPicPr>
            <a:picLocks noChangeAspect="1"/>
          </p:cNvPicPr>
          <p:nvPr userDrawn="1"/>
        </p:nvPicPr>
        <p:blipFill>
          <a:blip r:embed="rId4"/>
          <a:stretch>
            <a:fillRect/>
          </a:stretch>
        </p:blipFill>
        <p:spPr>
          <a:xfrm>
            <a:off x="10432929" y="5217933"/>
            <a:ext cx="1901674" cy="1524927"/>
          </a:xfrm>
          <a:prstGeom prst="rect">
            <a:avLst/>
          </a:prstGeom>
        </p:spPr>
      </p:pic>
      <p:sp>
        <p:nvSpPr>
          <p:cNvPr id="12" name="Tijdelijke aanduiding voor tekst 16">
            <a:extLst>
              <a:ext uri="{FF2B5EF4-FFF2-40B4-BE49-F238E27FC236}">
                <a16:creationId xmlns:a16="http://schemas.microsoft.com/office/drawing/2014/main" id="{C4811B34-CE86-6C84-B335-5580C60A689A}"/>
              </a:ext>
            </a:extLst>
          </p:cNvPr>
          <p:cNvSpPr>
            <a:spLocks noGrp="1"/>
          </p:cNvSpPr>
          <p:nvPr>
            <p:ph type="body" sz="quarter" idx="10" hasCustomPrompt="1"/>
          </p:nvPr>
        </p:nvSpPr>
        <p:spPr>
          <a:xfrm>
            <a:off x="358775" y="3299131"/>
            <a:ext cx="7640237" cy="423942"/>
          </a:xfrm>
        </p:spPr>
        <p:txBody>
          <a:bodyPr>
            <a:normAutofit/>
          </a:bodyPr>
          <a:lstStyle>
            <a:lvl1pPr marL="0" indent="0">
              <a:buNone/>
              <a:defRPr sz="2000" cap="all" baseline="0">
                <a:solidFill>
                  <a:schemeClr val="bg1"/>
                </a:solidFill>
              </a:defRPr>
            </a:lvl1pPr>
          </a:lstStyle>
          <a:p>
            <a:pPr lvl="0"/>
            <a:r>
              <a:rPr lang="nl-NL" dirty="0"/>
              <a:t>Spreker</a:t>
            </a:r>
            <a:endParaRPr lang="nl-BE" dirty="0"/>
          </a:p>
        </p:txBody>
      </p:sp>
      <p:sp>
        <p:nvSpPr>
          <p:cNvPr id="13" name="Tijdelijke aanduiding voor tekst 18">
            <a:extLst>
              <a:ext uri="{FF2B5EF4-FFF2-40B4-BE49-F238E27FC236}">
                <a16:creationId xmlns:a16="http://schemas.microsoft.com/office/drawing/2014/main" id="{F4B8DC42-DCE7-0E72-230A-EEA4FA60D903}"/>
              </a:ext>
            </a:extLst>
          </p:cNvPr>
          <p:cNvSpPr>
            <a:spLocks noGrp="1"/>
          </p:cNvSpPr>
          <p:nvPr>
            <p:ph type="body" sz="quarter" idx="11"/>
          </p:nvPr>
        </p:nvSpPr>
        <p:spPr>
          <a:xfrm>
            <a:off x="8213697" y="3299131"/>
            <a:ext cx="3616352" cy="1359404"/>
          </a:xfrm>
        </p:spPr>
        <p:txBody>
          <a:bodyPr anchor="b" anchorCtr="0">
            <a:normAutofit/>
          </a:bodyPr>
          <a:lstStyle>
            <a:lvl1pPr marL="0" indent="0">
              <a:buNone/>
              <a:defRPr sz="1200">
                <a:solidFill>
                  <a:schemeClr val="bg1"/>
                </a:solidFill>
              </a:defRPr>
            </a:lvl1pPr>
          </a:lstStyle>
          <a:p>
            <a:pPr lvl="0"/>
            <a:r>
              <a:rPr lang="en-US"/>
              <a:t>Click to edit Master text styles</a:t>
            </a:r>
          </a:p>
        </p:txBody>
      </p:sp>
      <p:pic>
        <p:nvPicPr>
          <p:cNvPr id="7" name="Afbeelding 6" descr="Afbeelding met schermopname, cirkel, Graphics, ontwerp&#10;&#10;Automatisch gegenereerde beschrijving">
            <a:extLst>
              <a:ext uri="{FF2B5EF4-FFF2-40B4-BE49-F238E27FC236}">
                <a16:creationId xmlns:a16="http://schemas.microsoft.com/office/drawing/2014/main" id="{6950DE06-97FE-E8E2-C377-EDB96FDA56DA}"/>
              </a:ext>
            </a:extLst>
          </p:cNvPr>
          <p:cNvPicPr>
            <a:picLocks noChangeAspect="1"/>
          </p:cNvPicPr>
          <p:nvPr userDrawn="1"/>
        </p:nvPicPr>
        <p:blipFill>
          <a:blip r:embed="rId5"/>
          <a:stretch>
            <a:fillRect/>
          </a:stretch>
        </p:blipFill>
        <p:spPr>
          <a:xfrm>
            <a:off x="8264324" y="5578997"/>
            <a:ext cx="1966516" cy="846893"/>
          </a:xfrm>
          <a:prstGeom prst="rect">
            <a:avLst/>
          </a:prstGeom>
        </p:spPr>
      </p:pic>
    </p:spTree>
    <p:extLst>
      <p:ext uri="{BB962C8B-B14F-4D97-AF65-F5344CB8AC3E}">
        <p14:creationId xmlns:p14="http://schemas.microsoft.com/office/powerpoint/2010/main" val="210874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met quote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182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1"/>
            <a:ext cx="9328150" cy="200698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3043238" y="4592195"/>
            <a:ext cx="6700837" cy="2212272"/>
          </a:xfrm>
        </p:spPr>
        <p:txBody>
          <a:bodyPr>
            <a:normAutofit/>
          </a:bodyPr>
          <a:lstStyle>
            <a:lvl1pPr marL="0" indent="0">
              <a:buNone/>
              <a:defRPr sz="1800" i="1">
                <a:solidFill>
                  <a:schemeClr val="accent1"/>
                </a:solidFill>
              </a:defRPr>
            </a:lvl1pPr>
            <a:lvl2pPr>
              <a:defRPr i="1"/>
            </a:lvl2pPr>
            <a:lvl3pPr>
              <a:defRPr i="1"/>
            </a:lvl3pPr>
            <a:lvl4pPr>
              <a:defRPr i="1"/>
            </a:lvl4pPr>
            <a:lvl5pPr>
              <a:defRPr i="1"/>
            </a:lvl5pPr>
          </a:lstStyle>
          <a:p>
            <a:pPr lvl="0"/>
            <a:r>
              <a:rPr lang="en-US"/>
              <a:t>Click to edit Master text styles</a:t>
            </a:r>
          </a:p>
        </p:txBody>
      </p:sp>
      <p:sp>
        <p:nvSpPr>
          <p:cNvPr id="3" name="Tijdelijke aanduiding voor tekst 5">
            <a:extLst>
              <a:ext uri="{FF2B5EF4-FFF2-40B4-BE49-F238E27FC236}">
                <a16:creationId xmlns:a16="http://schemas.microsoft.com/office/drawing/2014/main" id="{C533B38A-C0EF-7D45-6D74-21159D7E6D4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8" name="Afbeelding 7" descr="Afbeelding met Lettertype, Graphics, schermopname, ontwerp&#10;&#10;Automatisch gegenereerde beschrijving">
            <a:extLst>
              <a:ext uri="{FF2B5EF4-FFF2-40B4-BE49-F238E27FC236}">
                <a16:creationId xmlns:a16="http://schemas.microsoft.com/office/drawing/2014/main" id="{3F54290B-A5AF-16DD-DE92-1585424BE92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01C40DB0-8A9B-B682-5A19-E0945D66087B}"/>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73122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_Split_V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6" name="Tijdelijke aanduiding voor tekst 5">
            <a:extLst>
              <a:ext uri="{FF2B5EF4-FFF2-40B4-BE49-F238E27FC236}">
                <a16:creationId xmlns:a16="http://schemas.microsoft.com/office/drawing/2014/main" id="{B931E562-9469-5948-ABC7-22A758B7D04D}"/>
              </a:ext>
            </a:extLst>
          </p:cNvPr>
          <p:cNvSpPr>
            <a:spLocks noGrp="1"/>
          </p:cNvSpPr>
          <p:nvPr>
            <p:ph type="body" sz="quarter" idx="10" hasCustomPrompt="1"/>
          </p:nvPr>
        </p:nvSpPr>
        <p:spPr>
          <a:xfrm>
            <a:off x="415927" y="1394952"/>
            <a:ext cx="4361346"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4361348"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a:cxnSpLocks/>
          </p:cNvCxnSpPr>
          <p:nvPr userDrawn="1"/>
        </p:nvCxnSpPr>
        <p:spPr>
          <a:xfrm>
            <a:off x="542925" y="1991376"/>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sp>
        <p:nvSpPr>
          <p:cNvPr id="8" name="Tijdelijke aanduiding voor tekst 5">
            <a:extLst>
              <a:ext uri="{FF2B5EF4-FFF2-40B4-BE49-F238E27FC236}">
                <a16:creationId xmlns:a16="http://schemas.microsoft.com/office/drawing/2014/main" id="{1FAE1188-B001-4635-56C5-27BA9F00F058}"/>
              </a:ext>
            </a:extLst>
          </p:cNvPr>
          <p:cNvSpPr>
            <a:spLocks noGrp="1"/>
          </p:cNvSpPr>
          <p:nvPr>
            <p:ph type="body" sz="quarter" idx="12" hasCustomPrompt="1"/>
          </p:nvPr>
        </p:nvSpPr>
        <p:spPr>
          <a:xfrm>
            <a:off x="5382729" y="1397374"/>
            <a:ext cx="4361346"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0" name="Tijdelijke aanduiding voor tekst 10">
            <a:extLst>
              <a:ext uri="{FF2B5EF4-FFF2-40B4-BE49-F238E27FC236}">
                <a16:creationId xmlns:a16="http://schemas.microsoft.com/office/drawing/2014/main" id="{EDDE7316-942C-2E76-4F03-02CA5832EAFB}"/>
              </a:ext>
            </a:extLst>
          </p:cNvPr>
          <p:cNvSpPr>
            <a:spLocks noGrp="1"/>
          </p:cNvSpPr>
          <p:nvPr>
            <p:ph type="body" sz="quarter" idx="13"/>
          </p:nvPr>
        </p:nvSpPr>
        <p:spPr>
          <a:xfrm>
            <a:off x="5382727" y="2288422"/>
            <a:ext cx="4361348"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2" name="Rechte verbindingslijn 11">
            <a:extLst>
              <a:ext uri="{FF2B5EF4-FFF2-40B4-BE49-F238E27FC236}">
                <a16:creationId xmlns:a16="http://schemas.microsoft.com/office/drawing/2014/main" id="{A7857718-DB90-AB41-A344-CD1670E6CE6D}"/>
              </a:ext>
            </a:extLst>
          </p:cNvPr>
          <p:cNvCxnSpPr>
            <a:cxnSpLocks/>
          </p:cNvCxnSpPr>
          <p:nvPr userDrawn="1"/>
        </p:nvCxnSpPr>
        <p:spPr>
          <a:xfrm>
            <a:off x="5509727" y="1993798"/>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13">
            <a:extLst>
              <a:ext uri="{FF2B5EF4-FFF2-40B4-BE49-F238E27FC236}">
                <a16:creationId xmlns:a16="http://schemas.microsoft.com/office/drawing/2014/main" id="{5DD5FC56-73BD-1930-009D-35CAD795855D}"/>
              </a:ext>
            </a:extLst>
          </p:cNvPr>
          <p:cNvCxnSpPr>
            <a:cxnSpLocks/>
          </p:cNvCxnSpPr>
          <p:nvPr userDrawn="1"/>
        </p:nvCxnSpPr>
        <p:spPr>
          <a:xfrm rot="5400000">
            <a:off x="2953333" y="4411855"/>
            <a:ext cx="42343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Afbeelding 3" descr="Afbeelding met schermopname, cirkel, Graphics, ontwerp&#10;&#10;Automatisch gegenereerde beschrijving">
            <a:extLst>
              <a:ext uri="{FF2B5EF4-FFF2-40B4-BE49-F238E27FC236}">
                <a16:creationId xmlns:a16="http://schemas.microsoft.com/office/drawing/2014/main" id="{CF58872D-19BB-7994-2055-A4615B2F8FA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4145882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_Split_V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1658428"/>
            <a:ext cx="4361348" cy="487060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sp>
        <p:nvSpPr>
          <p:cNvPr id="10" name="Tijdelijke aanduiding voor tekst 10">
            <a:extLst>
              <a:ext uri="{FF2B5EF4-FFF2-40B4-BE49-F238E27FC236}">
                <a16:creationId xmlns:a16="http://schemas.microsoft.com/office/drawing/2014/main" id="{EDDE7316-942C-2E76-4F03-02CA5832EAFB}"/>
              </a:ext>
            </a:extLst>
          </p:cNvPr>
          <p:cNvSpPr>
            <a:spLocks noGrp="1"/>
          </p:cNvSpPr>
          <p:nvPr>
            <p:ph type="body" sz="quarter" idx="13"/>
          </p:nvPr>
        </p:nvSpPr>
        <p:spPr>
          <a:xfrm>
            <a:off x="5382727" y="1660850"/>
            <a:ext cx="4361348" cy="487060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4" name="Rechte verbindingslijn 3">
            <a:extLst>
              <a:ext uri="{FF2B5EF4-FFF2-40B4-BE49-F238E27FC236}">
                <a16:creationId xmlns:a16="http://schemas.microsoft.com/office/drawing/2014/main" id="{E245038F-0084-3055-FC87-5C2C76B6AD04}"/>
              </a:ext>
            </a:extLst>
          </p:cNvPr>
          <p:cNvCxnSpPr>
            <a:cxnSpLocks/>
          </p:cNvCxnSpPr>
          <p:nvPr userDrawn="1"/>
        </p:nvCxnSpPr>
        <p:spPr>
          <a:xfrm>
            <a:off x="5070507" y="1658428"/>
            <a:ext cx="0" cy="487060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 name="Afbeelding 5" descr="Afbeelding met schermopname, cirkel, Graphics, ontwerp&#10;&#10;Automatisch gegenereerde beschrijving">
            <a:extLst>
              <a:ext uri="{FF2B5EF4-FFF2-40B4-BE49-F238E27FC236}">
                <a16:creationId xmlns:a16="http://schemas.microsoft.com/office/drawing/2014/main" id="{6246C22A-AD20-18A6-4FC0-A81E8BDAFA1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45207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groot">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2603047" y="1819418"/>
            <a:ext cx="6700837" cy="3381232"/>
          </a:xfrm>
        </p:spPr>
        <p:txBody>
          <a:bodyPr>
            <a:normAutofit/>
          </a:bodyPr>
          <a:lstStyle>
            <a:lvl1pPr marL="0" indent="0">
              <a:buNone/>
              <a:defRPr sz="2400" i="1">
                <a:solidFill>
                  <a:schemeClr val="bg1"/>
                </a:solidFill>
              </a:defRPr>
            </a:lvl1pPr>
            <a:lvl2pPr>
              <a:defRPr i="1"/>
            </a:lvl2pPr>
            <a:lvl3pPr>
              <a:defRPr i="1"/>
            </a:lvl3pPr>
            <a:lvl4pPr>
              <a:defRPr i="1"/>
            </a:lvl4pPr>
            <a:lvl5pPr>
              <a:defRPr i="1"/>
            </a:lvl5pPr>
          </a:lstStyle>
          <a:p>
            <a:pPr lvl="0"/>
            <a:r>
              <a:rPr lang="en-US"/>
              <a:t>Click to edit Master text styles</a:t>
            </a:r>
          </a:p>
        </p:txBody>
      </p:sp>
      <p:sp>
        <p:nvSpPr>
          <p:cNvPr id="5" name="Tekstvak 4">
            <a:extLst>
              <a:ext uri="{FF2B5EF4-FFF2-40B4-BE49-F238E27FC236}">
                <a16:creationId xmlns:a16="http://schemas.microsoft.com/office/drawing/2014/main" id="{FF72088D-71EB-0D01-3856-685F13A5D26F}"/>
              </a:ext>
            </a:extLst>
          </p:cNvPr>
          <p:cNvSpPr txBox="1"/>
          <p:nvPr userDrawn="1"/>
        </p:nvSpPr>
        <p:spPr>
          <a:xfrm>
            <a:off x="776288" y="805891"/>
            <a:ext cx="2355396" cy="4708981"/>
          </a:xfrm>
          <a:prstGeom prst="rect">
            <a:avLst/>
          </a:prstGeom>
          <a:noFill/>
        </p:spPr>
        <p:txBody>
          <a:bodyPr wrap="square" rtlCol="0">
            <a:spAutoFit/>
          </a:bodyPr>
          <a:lstStyle/>
          <a:p>
            <a:r>
              <a:rPr lang="nl-NL" sz="30000" dirty="0">
                <a:solidFill>
                  <a:schemeClr val="bg1"/>
                </a:solidFill>
                <a:latin typeface="Arial" panose="020B0604020202020204" pitchFamily="34" charset="0"/>
                <a:cs typeface="Arial" panose="020B0604020202020204" pitchFamily="34" charset="0"/>
              </a:rPr>
              <a:t>“</a:t>
            </a:r>
            <a:endParaRPr lang="nl-BE" sz="30000" dirty="0">
              <a:solidFill>
                <a:schemeClr val="bg1"/>
              </a:solidFill>
              <a:latin typeface="Arial" panose="020B0604020202020204" pitchFamily="34" charset="0"/>
              <a:cs typeface="Arial" panose="020B0604020202020204" pitchFamily="34" charset="0"/>
            </a:endParaRPr>
          </a:p>
        </p:txBody>
      </p:sp>
      <p:pic>
        <p:nvPicPr>
          <p:cNvPr id="3" name="Afbeelding 2" descr="Afbeelding met Lettertype, Graphics, schermopname, ontwerp&#10;&#10;Automatisch gegenereerde beschrijving">
            <a:extLst>
              <a:ext uri="{FF2B5EF4-FFF2-40B4-BE49-F238E27FC236}">
                <a16:creationId xmlns:a16="http://schemas.microsoft.com/office/drawing/2014/main" id="{FB49E78B-9C03-8474-B4DD-7CA404488AA9}"/>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FADB9B5A-E34C-0AC4-35E4-0DBBB9D7E036}"/>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2807134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V2">
    <p:spTree>
      <p:nvGrpSpPr>
        <p:cNvPr id="1" name=""/>
        <p:cNvGrpSpPr/>
        <p:nvPr/>
      </p:nvGrpSpPr>
      <p:grpSpPr>
        <a:xfrm>
          <a:off x="0" y="0"/>
          <a:ext cx="0" cy="0"/>
          <a:chOff x="0" y="0"/>
          <a:chExt cx="0" cy="0"/>
        </a:xfrm>
      </p:grpSpPr>
      <p:pic>
        <p:nvPicPr>
          <p:cNvPr id="4" name="Afbeelding 3" descr="Afbeelding met tekst, Lettertype, wit, logo&#10;&#10;Automatisch gegenereerde beschrijving">
            <a:extLst>
              <a:ext uri="{FF2B5EF4-FFF2-40B4-BE49-F238E27FC236}">
                <a16:creationId xmlns:a16="http://schemas.microsoft.com/office/drawing/2014/main" id="{BA54D4CD-504F-E1E6-45FE-DFDD5B106A44}"/>
              </a:ext>
            </a:extLst>
          </p:cNvPr>
          <p:cNvPicPr>
            <a:picLocks noChangeAspect="1"/>
          </p:cNvPicPr>
          <p:nvPr userDrawn="1"/>
        </p:nvPicPr>
        <p:blipFill>
          <a:blip r:embed="rId2"/>
          <a:stretch>
            <a:fillRect/>
          </a:stretch>
        </p:blipFill>
        <p:spPr>
          <a:xfrm>
            <a:off x="10432929" y="5249885"/>
            <a:ext cx="1492975" cy="1492975"/>
          </a:xfrm>
          <a:prstGeom prst="rect">
            <a:avLst/>
          </a:prstGeom>
        </p:spPr>
      </p:pic>
      <p:pic>
        <p:nvPicPr>
          <p:cNvPr id="15" name="Afbeelding 14" descr="Afbeelding met schermopname, kunst&#10;&#10;Automatisch gegenereerde beschrijving">
            <a:extLst>
              <a:ext uri="{FF2B5EF4-FFF2-40B4-BE49-F238E27FC236}">
                <a16:creationId xmlns:a16="http://schemas.microsoft.com/office/drawing/2014/main" id="{AC376414-44B7-53B5-3899-027CCD44E671}"/>
              </a:ext>
            </a:extLst>
          </p:cNvPr>
          <p:cNvPicPr>
            <a:picLocks noChangeAspect="1"/>
          </p:cNvPicPr>
          <p:nvPr userDrawn="1"/>
        </p:nvPicPr>
        <p:blipFill>
          <a:blip r:embed="rId3"/>
          <a:stretch>
            <a:fillRect/>
          </a:stretch>
        </p:blipFill>
        <p:spPr>
          <a:xfrm>
            <a:off x="0" y="-1750852"/>
            <a:ext cx="12192000" cy="6858000"/>
          </a:xfrm>
          <a:prstGeom prst="rect">
            <a:avLst/>
          </a:prstGeom>
        </p:spPr>
      </p:pic>
      <p:pic>
        <p:nvPicPr>
          <p:cNvPr id="14" name="Afbeelding 13" descr="Afbeelding met schermopname, tekst, ontwerp, Lettertype&#10;&#10;Automatisch gegenereerde beschrijving">
            <a:extLst>
              <a:ext uri="{FF2B5EF4-FFF2-40B4-BE49-F238E27FC236}">
                <a16:creationId xmlns:a16="http://schemas.microsoft.com/office/drawing/2014/main" id="{A7847AED-9718-866A-434D-F08AEBD205D0}"/>
              </a:ext>
            </a:extLst>
          </p:cNvPr>
          <p:cNvPicPr>
            <a:picLocks noChangeAspect="1"/>
          </p:cNvPicPr>
          <p:nvPr userDrawn="1"/>
        </p:nvPicPr>
        <p:blipFill>
          <a:blip r:embed="rId4"/>
          <a:stretch>
            <a:fillRect/>
          </a:stretch>
        </p:blipFill>
        <p:spPr>
          <a:xfrm>
            <a:off x="286531" y="5248617"/>
            <a:ext cx="1253833" cy="1462806"/>
          </a:xfrm>
          <a:prstGeom prst="rect">
            <a:avLst/>
          </a:prstGeom>
        </p:spPr>
      </p:pic>
      <p:pic>
        <p:nvPicPr>
          <p:cNvPr id="11" name="Afbeelding 10" descr="Afbeelding met Lettertype, Graphics, schermopname, ontwerp&#10;&#10;Automatisch gegenereerde beschrijving">
            <a:extLst>
              <a:ext uri="{FF2B5EF4-FFF2-40B4-BE49-F238E27FC236}">
                <a16:creationId xmlns:a16="http://schemas.microsoft.com/office/drawing/2014/main" id="{826F6CA3-F951-9EC8-26F3-8CA9F0735B21}"/>
              </a:ext>
            </a:extLst>
          </p:cNvPr>
          <p:cNvPicPr>
            <a:picLocks noChangeAspect="1"/>
          </p:cNvPicPr>
          <p:nvPr userDrawn="1"/>
        </p:nvPicPr>
        <p:blipFill>
          <a:blip r:embed="rId5"/>
          <a:stretch>
            <a:fillRect/>
          </a:stretch>
        </p:blipFill>
        <p:spPr>
          <a:xfrm>
            <a:off x="8518980" y="5217933"/>
            <a:ext cx="1901674" cy="1524927"/>
          </a:xfrm>
          <a:prstGeom prst="rect">
            <a:avLst/>
          </a:prstGeom>
        </p:spPr>
      </p:pic>
      <p:sp>
        <p:nvSpPr>
          <p:cNvPr id="8" name="Titel 1">
            <a:extLst>
              <a:ext uri="{FF2B5EF4-FFF2-40B4-BE49-F238E27FC236}">
                <a16:creationId xmlns:a16="http://schemas.microsoft.com/office/drawing/2014/main" id="{8E01E867-8F9E-2A12-77B0-C34DFA33386D}"/>
              </a:ext>
            </a:extLst>
          </p:cNvPr>
          <p:cNvSpPr>
            <a:spLocks noGrp="1"/>
          </p:cNvSpPr>
          <p:nvPr>
            <p:ph type="ctrTitle" hasCustomPrompt="1"/>
          </p:nvPr>
        </p:nvSpPr>
        <p:spPr>
          <a:xfrm>
            <a:off x="359229" y="516835"/>
            <a:ext cx="11470820" cy="2602580"/>
          </a:xfrm>
        </p:spPr>
        <p:txBody>
          <a:bodyPr anchor="b">
            <a:normAutofit/>
          </a:bodyPr>
          <a:lstStyle>
            <a:lvl1pPr algn="l">
              <a:lnSpc>
                <a:spcPct val="80000"/>
              </a:lnSpc>
              <a:defRPr sz="9000">
                <a:solidFill>
                  <a:schemeClr val="bg1"/>
                </a:solidFill>
              </a:defRPr>
            </a:lvl1pPr>
          </a:lstStyle>
          <a:p>
            <a:r>
              <a:rPr lang="nl-NL" dirty="0"/>
              <a:t>TITEL PRESENTATIE</a:t>
            </a:r>
            <a:endParaRPr lang="nl-BE" dirty="0"/>
          </a:p>
        </p:txBody>
      </p:sp>
      <p:sp>
        <p:nvSpPr>
          <p:cNvPr id="10" name="Tijdelijke aanduiding voor tekst 16">
            <a:extLst>
              <a:ext uri="{FF2B5EF4-FFF2-40B4-BE49-F238E27FC236}">
                <a16:creationId xmlns:a16="http://schemas.microsoft.com/office/drawing/2014/main" id="{EF0CB24C-F0F3-112D-722C-CB050CFEEE63}"/>
              </a:ext>
            </a:extLst>
          </p:cNvPr>
          <p:cNvSpPr>
            <a:spLocks noGrp="1"/>
          </p:cNvSpPr>
          <p:nvPr>
            <p:ph type="body" sz="quarter" idx="10" hasCustomPrompt="1"/>
          </p:nvPr>
        </p:nvSpPr>
        <p:spPr>
          <a:xfrm>
            <a:off x="358775" y="3299131"/>
            <a:ext cx="7640237" cy="423942"/>
          </a:xfrm>
        </p:spPr>
        <p:txBody>
          <a:bodyPr>
            <a:normAutofit/>
          </a:bodyPr>
          <a:lstStyle>
            <a:lvl1pPr marL="0" indent="0">
              <a:buNone/>
              <a:defRPr sz="2000" cap="all" baseline="0">
                <a:solidFill>
                  <a:schemeClr val="bg1"/>
                </a:solidFill>
              </a:defRPr>
            </a:lvl1pPr>
          </a:lstStyle>
          <a:p>
            <a:pPr lvl="0"/>
            <a:r>
              <a:rPr lang="nl-NL" dirty="0"/>
              <a:t>Spreker</a:t>
            </a:r>
            <a:endParaRPr lang="nl-BE" dirty="0"/>
          </a:p>
        </p:txBody>
      </p:sp>
      <p:sp>
        <p:nvSpPr>
          <p:cNvPr id="12" name="Tijdelijke aanduiding voor tekst 18">
            <a:extLst>
              <a:ext uri="{FF2B5EF4-FFF2-40B4-BE49-F238E27FC236}">
                <a16:creationId xmlns:a16="http://schemas.microsoft.com/office/drawing/2014/main" id="{FA62773C-23ED-A5C5-FE79-A515B7E8C2C4}"/>
              </a:ext>
            </a:extLst>
          </p:cNvPr>
          <p:cNvSpPr>
            <a:spLocks noGrp="1"/>
          </p:cNvSpPr>
          <p:nvPr>
            <p:ph type="body" sz="quarter" idx="11"/>
          </p:nvPr>
        </p:nvSpPr>
        <p:spPr>
          <a:xfrm>
            <a:off x="8213697" y="3299131"/>
            <a:ext cx="3616352" cy="1359404"/>
          </a:xfrm>
        </p:spPr>
        <p:txBody>
          <a:bodyPr anchor="b" anchorCtr="0">
            <a:normAutofit/>
          </a:bodyPr>
          <a:lstStyle>
            <a:lvl1pPr marL="0" indent="0">
              <a:buNone/>
              <a:defRPr sz="1200">
                <a:solidFill>
                  <a:schemeClr val="bg1"/>
                </a:solidFill>
              </a:defRPr>
            </a:lvl1pPr>
          </a:lstStyle>
          <a:p>
            <a:pPr lvl="0"/>
            <a:r>
              <a:rPr lang="en-US"/>
              <a:t>Click to edit Master text styles</a:t>
            </a:r>
          </a:p>
        </p:txBody>
      </p:sp>
      <p:pic>
        <p:nvPicPr>
          <p:cNvPr id="3" name="Afbeelding 2" descr="Afbeelding met schermopname, cirkel, Graphics, ontwerp&#10;&#10;Automatisch gegenereerde beschrijving">
            <a:extLst>
              <a:ext uri="{FF2B5EF4-FFF2-40B4-BE49-F238E27FC236}">
                <a16:creationId xmlns:a16="http://schemas.microsoft.com/office/drawing/2014/main" id="{90AB9842-307B-F946-BD0B-2475EADB05D9}"/>
              </a:ext>
            </a:extLst>
          </p:cNvPr>
          <p:cNvPicPr>
            <a:picLocks noChangeAspect="1"/>
          </p:cNvPicPr>
          <p:nvPr userDrawn="1"/>
        </p:nvPicPr>
        <p:blipFill>
          <a:blip r:embed="rId6"/>
          <a:stretch>
            <a:fillRect/>
          </a:stretch>
        </p:blipFill>
        <p:spPr>
          <a:xfrm>
            <a:off x="6324232" y="5578997"/>
            <a:ext cx="1966516" cy="846893"/>
          </a:xfrm>
          <a:prstGeom prst="rect">
            <a:avLst/>
          </a:prstGeom>
        </p:spPr>
      </p:pic>
    </p:spTree>
    <p:extLst>
      <p:ext uri="{BB962C8B-B14F-4D97-AF65-F5344CB8AC3E}">
        <p14:creationId xmlns:p14="http://schemas.microsoft.com/office/powerpoint/2010/main" val="2967859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oudstafel">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4B8733F9-AA00-C97E-50A4-A5A04E297BEA}"/>
              </a:ext>
            </a:extLst>
          </p:cNvPr>
          <p:cNvSpPr/>
          <p:nvPr userDrawn="1"/>
        </p:nvSpPr>
        <p:spPr>
          <a:xfrm>
            <a:off x="0" y="0"/>
            <a:ext cx="10238014"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5393966"/>
            <a:ext cx="9384846" cy="1088118"/>
          </a:xfrm>
        </p:spPr>
        <p:txBody>
          <a:bodyPr>
            <a:noAutofit/>
          </a:bodyPr>
          <a:lstStyle>
            <a:lvl1pPr>
              <a:defRPr sz="8000" cap="all" baseline="0">
                <a:solidFill>
                  <a:schemeClr val="bg1"/>
                </a:solidFill>
              </a:defRPr>
            </a:lvl1pPr>
          </a:lstStyle>
          <a:p>
            <a:r>
              <a:rPr lang="nl-NL" dirty="0"/>
              <a:t>INHOUDSTAFEL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hasCustomPrompt="1"/>
          </p:nvPr>
        </p:nvSpPr>
        <p:spPr>
          <a:xfrm>
            <a:off x="415925" y="542925"/>
            <a:ext cx="9328150" cy="4243029"/>
          </a:xfrm>
        </p:spPr>
        <p:txBody>
          <a:bodyPr>
            <a:normAutofit/>
          </a:bodyPr>
          <a:lstStyle>
            <a:lvl1pPr marL="742950" indent="-742950">
              <a:buClr>
                <a:schemeClr val="accent1">
                  <a:lumMod val="40000"/>
                  <a:lumOff val="60000"/>
                </a:schemeClr>
              </a:buClr>
              <a:buSzPct val="170000"/>
              <a:buFont typeface="+mj-lt"/>
              <a:buAutoNum type="arabicPeriod"/>
              <a:defRPr sz="4000" cap="all" baseline="0">
                <a:solidFill>
                  <a:schemeClr val="bg1"/>
                </a:solidFill>
                <a:latin typeface="Barlow Condensed Medium" pitchFamily="2" charset="77"/>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nl-NL" dirty="0"/>
              <a:t>Hoofdstuktitel</a:t>
            </a:r>
          </a:p>
          <a:p>
            <a:pPr lvl="0"/>
            <a:r>
              <a:rPr lang="nl-NL" dirty="0"/>
              <a:t>Hoofdstuktitel</a:t>
            </a:r>
          </a:p>
          <a:p>
            <a:pPr lvl="0"/>
            <a:r>
              <a:rPr lang="nl-NL" dirty="0"/>
              <a:t>Hoofdstuktitel</a:t>
            </a:r>
          </a:p>
          <a:p>
            <a:pPr lvl="0"/>
            <a:r>
              <a:rPr lang="nl-NL" dirty="0"/>
              <a:t>Hoofdstuktitel</a:t>
            </a:r>
            <a:endParaRPr lang="nl-BE" dirty="0"/>
          </a:p>
        </p:txBody>
      </p:sp>
      <p:pic>
        <p:nvPicPr>
          <p:cNvPr id="6" name="Afbeelding 5" descr="Afbeelding met Lettertype, Graphics, schermopname, ontwerp&#10;&#10;Automatisch gegenereerde beschrijving">
            <a:extLst>
              <a:ext uri="{FF2B5EF4-FFF2-40B4-BE49-F238E27FC236}">
                <a16:creationId xmlns:a16="http://schemas.microsoft.com/office/drawing/2014/main" id="{E8961987-01F8-5F26-9DCC-9E84FE29511E}"/>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7" name="Afbeelding 6" descr="Afbeelding met schermopname, cirkel, Graphics, ontwerp&#10;&#10;Automatisch gegenereerde beschrijving">
            <a:extLst>
              <a:ext uri="{FF2B5EF4-FFF2-40B4-BE49-F238E27FC236}">
                <a16:creationId xmlns:a16="http://schemas.microsoft.com/office/drawing/2014/main" id="{3F665E0C-B3A8-6C7D-2DF5-CCD7952C7E8F}"/>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16914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Hoofdstuk">
    <p:spTree>
      <p:nvGrpSpPr>
        <p:cNvPr id="1" name=""/>
        <p:cNvGrpSpPr/>
        <p:nvPr/>
      </p:nvGrpSpPr>
      <p:grpSpPr>
        <a:xfrm>
          <a:off x="0" y="0"/>
          <a:ext cx="0" cy="0"/>
          <a:chOff x="0" y="0"/>
          <a:chExt cx="0" cy="0"/>
        </a:xfrm>
      </p:grpSpPr>
      <p:pic>
        <p:nvPicPr>
          <p:cNvPr id="9" name="Afbeelding 8" descr="Afbeelding met schermopname, kunst&#10;&#10;Automatisch gegenereerde beschrijving">
            <a:extLst>
              <a:ext uri="{FF2B5EF4-FFF2-40B4-BE49-F238E27FC236}">
                <a16:creationId xmlns:a16="http://schemas.microsoft.com/office/drawing/2014/main" id="{EC28E14D-6598-135A-31BE-A45E192619A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el 1">
            <a:extLst>
              <a:ext uri="{FF2B5EF4-FFF2-40B4-BE49-F238E27FC236}">
                <a16:creationId xmlns:a16="http://schemas.microsoft.com/office/drawing/2014/main" id="{FA2C061A-46B5-FCB3-2848-44F9B5924784}"/>
              </a:ext>
            </a:extLst>
          </p:cNvPr>
          <p:cNvSpPr>
            <a:spLocks noGrp="1"/>
          </p:cNvSpPr>
          <p:nvPr>
            <p:ph type="ctrTitle" hasCustomPrompt="1"/>
          </p:nvPr>
        </p:nvSpPr>
        <p:spPr>
          <a:xfrm>
            <a:off x="359229" y="830262"/>
            <a:ext cx="9144000" cy="2170545"/>
          </a:xfrm>
        </p:spPr>
        <p:txBody>
          <a:bodyPr anchor="b"/>
          <a:lstStyle>
            <a:lvl1pPr algn="l">
              <a:defRPr sz="6000">
                <a:solidFill>
                  <a:schemeClr val="bg1"/>
                </a:solidFill>
              </a:defRPr>
            </a:lvl1pPr>
          </a:lstStyle>
          <a:p>
            <a:r>
              <a:rPr lang="nl-NL" dirty="0"/>
              <a:t>HOOFSTUKTITEL</a:t>
            </a:r>
            <a:endParaRPr lang="nl-BE" dirty="0"/>
          </a:p>
        </p:txBody>
      </p:sp>
      <p:sp>
        <p:nvSpPr>
          <p:cNvPr id="3" name="Ondertitel 2">
            <a:extLst>
              <a:ext uri="{FF2B5EF4-FFF2-40B4-BE49-F238E27FC236}">
                <a16:creationId xmlns:a16="http://schemas.microsoft.com/office/drawing/2014/main" id="{E312917F-F123-3E70-70A5-8A321E65E3C6}"/>
              </a:ext>
            </a:extLst>
          </p:cNvPr>
          <p:cNvSpPr>
            <a:spLocks noGrp="1"/>
          </p:cNvSpPr>
          <p:nvPr>
            <p:ph type="subTitle" idx="1" hasCustomPrompt="1"/>
          </p:nvPr>
        </p:nvSpPr>
        <p:spPr>
          <a:xfrm>
            <a:off x="359229" y="4873625"/>
            <a:ext cx="9144000" cy="1655762"/>
          </a:xfrm>
        </p:spPr>
        <p:txBody>
          <a:bodyPr>
            <a:noAutofit/>
          </a:bodyPr>
          <a:lstStyle>
            <a:lvl1pPr marL="0" indent="0" algn="l">
              <a:buNone/>
              <a:defRPr sz="30000">
                <a:solidFill>
                  <a:schemeClr val="bg1"/>
                </a:solidFill>
                <a:latin typeface="Barlow Condensed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a:t>
            </a:r>
            <a:endParaRPr lang="nl-BE" dirty="0"/>
          </a:p>
        </p:txBody>
      </p:sp>
    </p:spTree>
    <p:extLst>
      <p:ext uri="{BB962C8B-B14F-4D97-AF65-F5344CB8AC3E}">
        <p14:creationId xmlns:p14="http://schemas.microsoft.com/office/powerpoint/2010/main" val="2591372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6" name="Tijdelijke aanduiding voor tekst 5">
            <a:extLst>
              <a:ext uri="{FF2B5EF4-FFF2-40B4-BE49-F238E27FC236}">
                <a16:creationId xmlns:a16="http://schemas.microsoft.com/office/drawing/2014/main" id="{B931E562-9469-5948-ABC7-22A758B7D04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Afbeelding 4" descr="Afbeelding met Lettertype, Graphics, schermopname, ontwerp&#10;&#10;Automatisch gegenereerde beschrijving">
            <a:extLst>
              <a:ext uri="{FF2B5EF4-FFF2-40B4-BE49-F238E27FC236}">
                <a16:creationId xmlns:a16="http://schemas.microsoft.com/office/drawing/2014/main" id="{94016454-87A5-230E-FC5E-13083D8EAA3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4" name="Afbeelding 3" descr="Afbeelding met schermopname, cirkel, Graphics, ontwerp&#10;&#10;Automatisch gegenereerde beschrijving">
            <a:extLst>
              <a:ext uri="{FF2B5EF4-FFF2-40B4-BE49-F238E27FC236}">
                <a16:creationId xmlns:a16="http://schemas.microsoft.com/office/drawing/2014/main" id="{39E62829-34F6-9F5F-7FC0-D7D9C43089F7}"/>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410166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3" name="Tijdelijke aanduiding voor tekst 5">
            <a:extLst>
              <a:ext uri="{FF2B5EF4-FFF2-40B4-BE49-F238E27FC236}">
                <a16:creationId xmlns:a16="http://schemas.microsoft.com/office/drawing/2014/main" id="{58DEAE8D-102A-5F6E-E3FD-A2CF114125FD}"/>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707D6E7A-EC16-4A73-B040-AB83D732E4F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71A34C7B-8F0B-FB42-E31A-C4F909C01329}"/>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703234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2 kolomme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numCol="2" spcCol="144000">
            <a:normAutofit/>
          </a:bodyPr>
          <a:lstStyle>
            <a:lvl1pPr marL="0" indent="0">
              <a:buNone/>
              <a:defRPr sz="1400"/>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Tijdelijke aanduiding voor tekst 5">
            <a:extLst>
              <a:ext uri="{FF2B5EF4-FFF2-40B4-BE49-F238E27FC236}">
                <a16:creationId xmlns:a16="http://schemas.microsoft.com/office/drawing/2014/main" id="{75C07D8A-4375-D07E-3391-F65945051F86}"/>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4223EE6A-99CE-43E6-8BB7-F74CC7D71583}"/>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84FE3DE6-6E6F-639D-10BD-BE8B17143F8A}"/>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282303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 2 kolommen_zonderlijn">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0"/>
            <a:ext cx="9328150" cy="4243029"/>
          </a:xfrm>
        </p:spPr>
        <p:txBody>
          <a:bodyPr numCol="2" spcCol="144000">
            <a:normAutofit/>
          </a:bodyPr>
          <a:lstStyle>
            <a:lvl1pPr marL="0" indent="0">
              <a:buNone/>
              <a:defRPr sz="1400"/>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p:txBody>
      </p:sp>
      <p:sp>
        <p:nvSpPr>
          <p:cNvPr id="3" name="Tijdelijke aanduiding voor tekst 5">
            <a:extLst>
              <a:ext uri="{FF2B5EF4-FFF2-40B4-BE49-F238E27FC236}">
                <a16:creationId xmlns:a16="http://schemas.microsoft.com/office/drawing/2014/main" id="{D106ADEA-E12B-B6FA-E542-036912B692F4}"/>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5" name="Afbeelding 4" descr="Afbeelding met Lettertype, Graphics, schermopname, ontwerp&#10;&#10;Automatisch gegenereerde beschrijving">
            <a:extLst>
              <a:ext uri="{FF2B5EF4-FFF2-40B4-BE49-F238E27FC236}">
                <a16:creationId xmlns:a16="http://schemas.microsoft.com/office/drawing/2014/main" id="{0735EE56-BAC2-7108-60FB-E64072DB27D8}"/>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6" name="Afbeelding 5" descr="Afbeelding met schermopname, cirkel, Graphics, ontwerp&#10;&#10;Automatisch gegenereerde beschrijving">
            <a:extLst>
              <a:ext uri="{FF2B5EF4-FFF2-40B4-BE49-F238E27FC236}">
                <a16:creationId xmlns:a16="http://schemas.microsoft.com/office/drawing/2014/main" id="{7C37F923-ECA5-78D4-B9E8-95134866E06D}"/>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936324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met quot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506B670B-BF74-2B01-58CE-3365F4C00319}"/>
              </a:ext>
            </a:extLst>
          </p:cNvPr>
          <p:cNvSpPr/>
          <p:nvPr userDrawn="1"/>
        </p:nvSpPr>
        <p:spPr>
          <a:xfrm>
            <a:off x="0" y="1820"/>
            <a:ext cx="10238014" cy="6858000"/>
          </a:xfrm>
          <a:prstGeom prst="rect">
            <a:avLst/>
          </a:prstGeom>
          <a:solidFill>
            <a:srgbClr val="F3F3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062C2230-BB13-DFF4-1AAC-8DF34056EE93}"/>
              </a:ext>
            </a:extLst>
          </p:cNvPr>
          <p:cNvSpPr>
            <a:spLocks noGrp="1"/>
          </p:cNvSpPr>
          <p:nvPr>
            <p:ph type="title" hasCustomPrompt="1"/>
          </p:nvPr>
        </p:nvSpPr>
        <p:spPr>
          <a:xfrm>
            <a:off x="359229" y="328971"/>
            <a:ext cx="9384846" cy="1088118"/>
          </a:xfrm>
        </p:spPr>
        <p:txBody>
          <a:bodyPr>
            <a:noAutofit/>
          </a:bodyPr>
          <a:lstStyle>
            <a:lvl1pPr>
              <a:defRPr sz="8000" cap="all" baseline="0"/>
            </a:lvl1pPr>
          </a:lstStyle>
          <a:p>
            <a:r>
              <a:rPr lang="nl-NL" dirty="0"/>
              <a:t>HOOFDTITEL</a:t>
            </a:r>
            <a:endParaRPr lang="nl-BE" dirty="0"/>
          </a:p>
        </p:txBody>
      </p:sp>
      <p:pic>
        <p:nvPicPr>
          <p:cNvPr id="9" name="Afbeelding 8" descr="Afbeelding met tekst, schermopname, Lettertype, ontwerp&#10;&#10;Automatisch gegenereerde beschrijving">
            <a:extLst>
              <a:ext uri="{FF2B5EF4-FFF2-40B4-BE49-F238E27FC236}">
                <a16:creationId xmlns:a16="http://schemas.microsoft.com/office/drawing/2014/main" id="{284FBCAA-DD46-F4F6-1966-1B83BA1A6E3D}"/>
              </a:ext>
            </a:extLst>
          </p:cNvPr>
          <p:cNvPicPr>
            <a:picLocks noChangeAspect="1"/>
          </p:cNvPicPr>
          <p:nvPr userDrawn="1"/>
        </p:nvPicPr>
        <p:blipFill>
          <a:blip r:embed="rId2"/>
          <a:stretch>
            <a:fillRect/>
          </a:stretch>
        </p:blipFill>
        <p:spPr>
          <a:xfrm>
            <a:off x="10411541" y="365125"/>
            <a:ext cx="1551855" cy="2198461"/>
          </a:xfrm>
          <a:prstGeom prst="rect">
            <a:avLst/>
          </a:prstGeom>
        </p:spPr>
      </p:pic>
      <p:sp>
        <p:nvSpPr>
          <p:cNvPr id="11" name="Tijdelijke aanduiding voor tekst 10">
            <a:extLst>
              <a:ext uri="{FF2B5EF4-FFF2-40B4-BE49-F238E27FC236}">
                <a16:creationId xmlns:a16="http://schemas.microsoft.com/office/drawing/2014/main" id="{1D9A4BC5-71A7-C19E-5F80-1BFC226759F8}"/>
              </a:ext>
            </a:extLst>
          </p:cNvPr>
          <p:cNvSpPr>
            <a:spLocks noGrp="1"/>
          </p:cNvSpPr>
          <p:nvPr>
            <p:ph type="body" sz="quarter" idx="11"/>
          </p:nvPr>
        </p:nvSpPr>
        <p:spPr>
          <a:xfrm>
            <a:off x="415925" y="2286001"/>
            <a:ext cx="9328150" cy="2006982"/>
          </a:xfrm>
        </p:spPr>
        <p:txBody>
          <a:bodyPr/>
          <a:lstStyle>
            <a:lvl1pPr marL="234000" indent="-234000">
              <a:buFont typeface="Arial" panose="020B0604020202020204" pitchFamily="34" charset="0"/>
              <a:buChar char="•"/>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cxnSp>
        <p:nvCxnSpPr>
          <p:cNvPr id="13" name="Rechte verbindingslijn 12">
            <a:extLst>
              <a:ext uri="{FF2B5EF4-FFF2-40B4-BE49-F238E27FC236}">
                <a16:creationId xmlns:a16="http://schemas.microsoft.com/office/drawing/2014/main" id="{0B58D4ED-0B12-9B41-E6FC-21F8A915D1FB}"/>
              </a:ext>
            </a:extLst>
          </p:cNvPr>
          <p:cNvCxnSpPr/>
          <p:nvPr userDrawn="1"/>
        </p:nvCxnSpPr>
        <p:spPr>
          <a:xfrm>
            <a:off x="542925" y="1991376"/>
            <a:ext cx="920115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ijdelijke aanduiding voor tekst 3">
            <a:extLst>
              <a:ext uri="{FF2B5EF4-FFF2-40B4-BE49-F238E27FC236}">
                <a16:creationId xmlns:a16="http://schemas.microsoft.com/office/drawing/2014/main" id="{204B328D-5472-54AC-F508-CEA71304F3DF}"/>
              </a:ext>
            </a:extLst>
          </p:cNvPr>
          <p:cNvSpPr>
            <a:spLocks noGrp="1"/>
          </p:cNvSpPr>
          <p:nvPr>
            <p:ph type="body" sz="quarter" idx="12"/>
          </p:nvPr>
        </p:nvSpPr>
        <p:spPr>
          <a:xfrm>
            <a:off x="3043238" y="4592195"/>
            <a:ext cx="6700837" cy="2212272"/>
          </a:xfrm>
        </p:spPr>
        <p:txBody>
          <a:bodyPr>
            <a:normAutofit/>
          </a:bodyPr>
          <a:lstStyle>
            <a:lvl1pPr marL="0" indent="0">
              <a:buNone/>
              <a:defRPr sz="1800" i="1">
                <a:solidFill>
                  <a:schemeClr val="accent1"/>
                </a:solidFill>
              </a:defRPr>
            </a:lvl1pPr>
            <a:lvl2pPr>
              <a:defRPr i="1"/>
            </a:lvl2pPr>
            <a:lvl3pPr>
              <a:defRPr i="1"/>
            </a:lvl3pPr>
            <a:lvl4pPr>
              <a:defRPr i="1"/>
            </a:lvl4pPr>
            <a:lvl5pPr>
              <a:defRPr i="1"/>
            </a:lvl5pPr>
          </a:lstStyle>
          <a:p>
            <a:pPr lvl="0"/>
            <a:r>
              <a:rPr lang="en-US"/>
              <a:t>Click to edit Master text styles</a:t>
            </a:r>
          </a:p>
        </p:txBody>
      </p:sp>
      <p:sp>
        <p:nvSpPr>
          <p:cNvPr id="19" name="Tijdelijke aanduiding voor tekst 5">
            <a:extLst>
              <a:ext uri="{FF2B5EF4-FFF2-40B4-BE49-F238E27FC236}">
                <a16:creationId xmlns:a16="http://schemas.microsoft.com/office/drawing/2014/main" id="{E3AD65D9-6FA9-E6A3-EC91-5121E1C87FDF}"/>
              </a:ext>
            </a:extLst>
          </p:cNvPr>
          <p:cNvSpPr>
            <a:spLocks noGrp="1"/>
          </p:cNvSpPr>
          <p:nvPr>
            <p:ph type="body" sz="quarter" idx="10" hasCustomPrompt="1"/>
          </p:nvPr>
        </p:nvSpPr>
        <p:spPr>
          <a:xfrm>
            <a:off x="415927" y="1394952"/>
            <a:ext cx="9328148" cy="653098"/>
          </a:xfrm>
        </p:spPr>
        <p:txBody>
          <a:bodyPr>
            <a:noAutofit/>
          </a:bodyPr>
          <a:lstStyle>
            <a:lvl1pPr marL="0" indent="0">
              <a:buNone/>
              <a:defRPr sz="3200" cap="none" baseline="0">
                <a:solidFill>
                  <a:schemeClr val="tx1"/>
                </a:solidFill>
                <a:latin typeface="Barlow Condensed Medium" pitchFamily="2" charset="77"/>
              </a:defRPr>
            </a:lvl1pPr>
          </a:lstStyle>
          <a:p>
            <a:pPr lvl="0"/>
            <a:r>
              <a:rPr lang="nl-BE" dirty="0"/>
              <a:t>Subtitel</a:t>
            </a:r>
          </a:p>
        </p:txBody>
      </p:sp>
      <p:pic>
        <p:nvPicPr>
          <p:cNvPr id="23" name="Afbeelding 22" descr="Afbeelding met Lettertype, Graphics, schermopname, ontwerp&#10;&#10;Automatisch gegenereerde beschrijving">
            <a:extLst>
              <a:ext uri="{FF2B5EF4-FFF2-40B4-BE49-F238E27FC236}">
                <a16:creationId xmlns:a16="http://schemas.microsoft.com/office/drawing/2014/main" id="{402D2DE1-1997-3607-5C1B-D0222A567256}"/>
              </a:ext>
            </a:extLst>
          </p:cNvPr>
          <p:cNvPicPr>
            <a:picLocks noChangeAspect="1"/>
          </p:cNvPicPr>
          <p:nvPr userDrawn="1"/>
        </p:nvPicPr>
        <p:blipFill>
          <a:blip r:embed="rId3"/>
          <a:stretch>
            <a:fillRect/>
          </a:stretch>
        </p:blipFill>
        <p:spPr>
          <a:xfrm>
            <a:off x="10293247" y="4766593"/>
            <a:ext cx="1323929" cy="1061641"/>
          </a:xfrm>
          <a:prstGeom prst="rect">
            <a:avLst/>
          </a:prstGeom>
        </p:spPr>
      </p:pic>
      <p:pic>
        <p:nvPicPr>
          <p:cNvPr id="3" name="Afbeelding 2" descr="Afbeelding met schermopname, cirkel, Graphics, ontwerp&#10;&#10;Automatisch gegenereerde beschrijving">
            <a:extLst>
              <a:ext uri="{FF2B5EF4-FFF2-40B4-BE49-F238E27FC236}">
                <a16:creationId xmlns:a16="http://schemas.microsoft.com/office/drawing/2014/main" id="{30027720-F7CA-D49C-3501-D694A6F6D5A2}"/>
              </a:ext>
            </a:extLst>
          </p:cNvPr>
          <p:cNvPicPr>
            <a:picLocks noChangeAspect="1"/>
          </p:cNvPicPr>
          <p:nvPr userDrawn="1"/>
        </p:nvPicPr>
        <p:blipFill>
          <a:blip r:embed="rId4"/>
          <a:stretch>
            <a:fillRect/>
          </a:stretch>
        </p:blipFill>
        <p:spPr>
          <a:xfrm>
            <a:off x="10529016" y="5828234"/>
            <a:ext cx="1440167" cy="620217"/>
          </a:xfrm>
          <a:prstGeom prst="rect">
            <a:avLst/>
          </a:prstGeom>
        </p:spPr>
      </p:pic>
    </p:spTree>
    <p:extLst>
      <p:ext uri="{BB962C8B-B14F-4D97-AF65-F5344CB8AC3E}">
        <p14:creationId xmlns:p14="http://schemas.microsoft.com/office/powerpoint/2010/main" val="192785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2CDB2D67-1787-A5BF-B378-54BD9C95F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4832247F-B009-267E-7C94-8329E4935A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624446573"/>
      </p:ext>
    </p:extLst>
  </p:cSld>
  <p:clrMap bg1="lt1" tx1="dk1" bg2="lt2" tx2="dk2" accent1="accent1" accent2="accent2" accent3="accent3" accent4="accent4" accent5="accent5" accent6="accent6" hlink="hlink" folHlink="folHlink"/>
  <p:sldLayoutIdLst>
    <p:sldLayoutId id="2147483663" r:id="rId1"/>
    <p:sldLayoutId id="2147483668" r:id="rId2"/>
    <p:sldLayoutId id="2147483664" r:id="rId3"/>
    <p:sldLayoutId id="2147483649" r:id="rId4"/>
    <p:sldLayoutId id="2147483650" r:id="rId5"/>
    <p:sldLayoutId id="2147483665" r:id="rId6"/>
    <p:sldLayoutId id="2147483661" r:id="rId7"/>
    <p:sldLayoutId id="2147483666" r:id="rId8"/>
    <p:sldLayoutId id="2147483660" r:id="rId9"/>
    <p:sldLayoutId id="2147483667" r:id="rId10"/>
    <p:sldLayoutId id="2147483669" r:id="rId11"/>
    <p:sldLayoutId id="2147483671" r:id="rId12"/>
    <p:sldLayoutId id="2147483662" r:id="rId13"/>
  </p:sldLayoutIdLst>
  <p:txStyles>
    <p:titleStyle>
      <a:lvl1pPr algn="l" defTabSz="914400" rtl="0" eaLnBrk="1" latinLnBrk="0" hangingPunct="1">
        <a:lnSpc>
          <a:spcPct val="90000"/>
        </a:lnSpc>
        <a:spcBef>
          <a:spcPct val="0"/>
        </a:spcBef>
        <a:buNone/>
        <a:defRPr sz="8000" kern="1200" cap="all" baseline="0">
          <a:solidFill>
            <a:schemeClr val="accent1"/>
          </a:solidFill>
          <a:latin typeface="Barlow Condensed Medium" pitchFamily="2" charset="77"/>
          <a:ea typeface="+mj-ea"/>
          <a:cs typeface="+mj-cs"/>
        </a:defRPr>
      </a:lvl1pPr>
    </p:titleStyle>
    <p:bodyStyle>
      <a:lvl1pPr marL="234900" indent="-234900" algn="l" defTabSz="914400" rtl="0" eaLnBrk="1" latinLnBrk="0" hangingPunct="1">
        <a:lnSpc>
          <a:spcPct val="120000"/>
        </a:lnSpc>
        <a:spcBef>
          <a:spcPts val="1000"/>
        </a:spcBef>
        <a:buClr>
          <a:schemeClr val="accent1"/>
        </a:buClr>
        <a:buFont typeface="Arial" panose="020B0604020202020204" pitchFamily="34" charset="0"/>
        <a:buChar char="•"/>
        <a:defRPr sz="2400" kern="1200" baseline="0">
          <a:solidFill>
            <a:schemeClr val="tx1"/>
          </a:solidFill>
          <a:latin typeface="Barlow" pitchFamily="2" charset="77"/>
          <a:ea typeface="+mn-ea"/>
          <a:cs typeface="+mn-cs"/>
        </a:defRPr>
      </a:lvl1pPr>
      <a:lvl2pPr marL="3618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baseline="0">
          <a:solidFill>
            <a:schemeClr val="tx1"/>
          </a:solidFill>
          <a:latin typeface="Barlow" pitchFamily="2" charset="77"/>
          <a:ea typeface="+mn-ea"/>
          <a:cs typeface="+mn-cs"/>
        </a:defRPr>
      </a:lvl2pPr>
      <a:lvl3pPr marL="567000" indent="-228600" algn="l" defTabSz="914400" rtl="0" eaLnBrk="1" latinLnBrk="0" hangingPunct="1">
        <a:lnSpc>
          <a:spcPct val="120000"/>
        </a:lnSpc>
        <a:spcBef>
          <a:spcPts val="500"/>
        </a:spcBef>
        <a:buClr>
          <a:schemeClr val="accent1"/>
        </a:buClr>
        <a:buFont typeface="Arial" panose="020B0604020202020204" pitchFamily="34" charset="0"/>
        <a:buChar char="•"/>
        <a:defRPr sz="2000" kern="1200" baseline="0">
          <a:solidFill>
            <a:schemeClr val="tx1"/>
          </a:solidFill>
          <a:latin typeface="Barlow" pitchFamily="2" charset="77"/>
          <a:ea typeface="+mn-ea"/>
          <a:cs typeface="+mn-cs"/>
        </a:defRPr>
      </a:lvl3pPr>
      <a:lvl4pPr marL="8082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baseline="0">
          <a:solidFill>
            <a:schemeClr val="tx1"/>
          </a:solidFill>
          <a:latin typeface="Barlow" pitchFamily="2" charset="77"/>
          <a:ea typeface="+mn-ea"/>
          <a:cs typeface="+mn-cs"/>
        </a:defRPr>
      </a:lvl4pPr>
      <a:lvl5pPr marL="1229400" indent="-228600" algn="l" defTabSz="914400" rtl="0" eaLnBrk="1" latinLnBrk="0" hangingPunct="1">
        <a:lnSpc>
          <a:spcPct val="120000"/>
        </a:lnSpc>
        <a:spcBef>
          <a:spcPts val="500"/>
        </a:spcBef>
        <a:buClr>
          <a:schemeClr val="accent1"/>
        </a:buClr>
        <a:buFont typeface="Arial" panose="020B0604020202020204" pitchFamily="34" charset="0"/>
        <a:buChar char="•"/>
        <a:defRPr sz="1800" kern="1200" baseline="0">
          <a:solidFill>
            <a:schemeClr val="tx1"/>
          </a:solidFill>
          <a:latin typeface="Barlow"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9.emf"/><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microsoft.com/office/2007/relationships/hdphoto" Target="../media/hdphoto3.wdp"/></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microsoft.com/office/2007/relationships/hdphoto" Target="../media/hdphoto4.wd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182719F-B376-5E4F-AD0D-41414D4FF57E}"/>
              </a:ext>
            </a:extLst>
          </p:cNvPr>
          <p:cNvSpPr>
            <a:spLocks noGrp="1"/>
          </p:cNvSpPr>
          <p:nvPr>
            <p:ph type="ctrTitle"/>
          </p:nvPr>
        </p:nvSpPr>
        <p:spPr>
          <a:xfrm>
            <a:off x="359229" y="516835"/>
            <a:ext cx="11470820" cy="2602580"/>
          </a:xfrm>
        </p:spPr>
        <p:txBody>
          <a:bodyPr>
            <a:normAutofit/>
          </a:bodyPr>
          <a:lstStyle/>
          <a:p>
            <a:r>
              <a:rPr lang="nl-BE" dirty="0"/>
              <a:t>Basisconcepten </a:t>
            </a:r>
            <a:r>
              <a:rPr lang="nl-BE" dirty="0" err="1"/>
              <a:t>sna</a:t>
            </a:r>
            <a:endParaRPr lang="nl-BE" dirty="0"/>
          </a:p>
        </p:txBody>
      </p:sp>
      <p:sp>
        <p:nvSpPr>
          <p:cNvPr id="5" name="Tijdelijke aanduiding voor tekst 4">
            <a:extLst>
              <a:ext uri="{FF2B5EF4-FFF2-40B4-BE49-F238E27FC236}">
                <a16:creationId xmlns:a16="http://schemas.microsoft.com/office/drawing/2014/main" id="{BFEC07C1-2478-5688-42FD-8EDB3BF4BF48}"/>
              </a:ext>
            </a:extLst>
          </p:cNvPr>
          <p:cNvSpPr>
            <a:spLocks noGrp="1"/>
          </p:cNvSpPr>
          <p:nvPr>
            <p:ph type="body" sz="quarter" idx="10"/>
          </p:nvPr>
        </p:nvSpPr>
        <p:spPr>
          <a:xfrm>
            <a:off x="358775" y="3298825"/>
            <a:ext cx="7640638" cy="1032015"/>
          </a:xfrm>
        </p:spPr>
        <p:txBody>
          <a:bodyPr>
            <a:normAutofit/>
          </a:bodyPr>
          <a:lstStyle/>
          <a:p>
            <a:r>
              <a:rPr lang="nl-BE" dirty="0"/>
              <a:t>Robin </a:t>
            </a:r>
            <a:r>
              <a:rPr lang="nl-BE" dirty="0" err="1"/>
              <a:t>khalfa</a:t>
            </a:r>
            <a:r>
              <a:rPr lang="nl-BE" dirty="0"/>
              <a:t> – onderzoeker </a:t>
            </a:r>
            <a:r>
              <a:rPr lang="nl-BE" dirty="0" err="1"/>
              <a:t>bigdatpol</a:t>
            </a:r>
            <a:endParaRPr lang="nl-BE" dirty="0"/>
          </a:p>
          <a:p>
            <a:r>
              <a:rPr lang="nl-BE" dirty="0"/>
              <a:t>Prof. Dr. Wim Hardyns - ERC Consolidator Grantee</a:t>
            </a:r>
          </a:p>
          <a:p>
            <a:endParaRPr lang="nl-BE" dirty="0"/>
          </a:p>
          <a:p>
            <a:endParaRPr lang="nl-BE" dirty="0"/>
          </a:p>
          <a:p>
            <a:endParaRPr lang="nl-BE" dirty="0"/>
          </a:p>
          <a:p>
            <a:endParaRPr lang="nl-BE" dirty="0"/>
          </a:p>
          <a:p>
            <a:endParaRPr lang="nl-BE" dirty="0"/>
          </a:p>
          <a:p>
            <a:endParaRPr lang="nl-BE" dirty="0"/>
          </a:p>
          <a:p>
            <a:endParaRPr lang="nl-BE" dirty="0"/>
          </a:p>
          <a:p>
            <a:endParaRPr lang="nl-BE" dirty="0"/>
          </a:p>
        </p:txBody>
      </p:sp>
      <p:sp>
        <p:nvSpPr>
          <p:cNvPr id="6" name="Tijdelijke aanduiding voor tekst 5">
            <a:extLst>
              <a:ext uri="{FF2B5EF4-FFF2-40B4-BE49-F238E27FC236}">
                <a16:creationId xmlns:a16="http://schemas.microsoft.com/office/drawing/2014/main" id="{B2919C62-873A-BD3D-D0C0-A41284722524}"/>
              </a:ext>
            </a:extLst>
          </p:cNvPr>
          <p:cNvSpPr>
            <a:spLocks noGrp="1"/>
          </p:cNvSpPr>
          <p:nvPr>
            <p:ph type="body" sz="quarter" idx="11"/>
          </p:nvPr>
        </p:nvSpPr>
        <p:spPr>
          <a:xfrm>
            <a:off x="8213725" y="3298825"/>
            <a:ext cx="3616325" cy="1360488"/>
          </a:xfrm>
        </p:spPr>
        <p:txBody>
          <a:bodyPr>
            <a:normAutofit/>
          </a:bodyPr>
          <a:lstStyle/>
          <a:p>
            <a:r>
              <a:rPr lang="nl-BE" sz="1600" dirty="0"/>
              <a:t>Workshop SNA met R</a:t>
            </a:r>
          </a:p>
          <a:p>
            <a:r>
              <a:rPr lang="nl-BE" sz="1600" dirty="0"/>
              <a:t>Woerden, Nederland - 21/05/2025</a:t>
            </a:r>
          </a:p>
        </p:txBody>
      </p:sp>
    </p:spTree>
    <p:extLst>
      <p:ext uri="{BB962C8B-B14F-4D97-AF65-F5344CB8AC3E}">
        <p14:creationId xmlns:p14="http://schemas.microsoft.com/office/powerpoint/2010/main" val="3632975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2245-9BFF-C507-833E-C72BC6CB9E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868E047-658A-701F-B550-C66B50D6FDDA}"/>
              </a:ext>
            </a:extLst>
          </p:cNvPr>
          <p:cNvSpPr>
            <a:spLocks noGrp="1"/>
          </p:cNvSpPr>
          <p:nvPr>
            <p:ph type="ctrTitle"/>
          </p:nvPr>
        </p:nvSpPr>
        <p:spPr>
          <a:xfrm>
            <a:off x="359229" y="830262"/>
            <a:ext cx="10484984" cy="2170545"/>
          </a:xfrm>
        </p:spPr>
        <p:txBody>
          <a:bodyPr/>
          <a:lstStyle/>
          <a:p>
            <a:r>
              <a:rPr lang="nl-BE" dirty="0"/>
              <a:t>Netwerkdata en structuren</a:t>
            </a:r>
          </a:p>
        </p:txBody>
      </p:sp>
      <p:sp>
        <p:nvSpPr>
          <p:cNvPr id="3" name="Ondertitel 2">
            <a:extLst>
              <a:ext uri="{FF2B5EF4-FFF2-40B4-BE49-F238E27FC236}">
                <a16:creationId xmlns:a16="http://schemas.microsoft.com/office/drawing/2014/main" id="{97F460BA-891B-EEEF-884E-D1E2C8D22542}"/>
              </a:ext>
            </a:extLst>
          </p:cNvPr>
          <p:cNvSpPr>
            <a:spLocks noGrp="1"/>
          </p:cNvSpPr>
          <p:nvPr>
            <p:ph type="subTitle" idx="1"/>
          </p:nvPr>
        </p:nvSpPr>
        <p:spPr>
          <a:xfrm>
            <a:off x="359229" y="4873625"/>
            <a:ext cx="9144000" cy="1655762"/>
          </a:xfrm>
        </p:spPr>
        <p:txBody>
          <a:bodyPr>
            <a:normAutofit fontScale="32500" lnSpcReduction="20000"/>
          </a:bodyPr>
          <a:lstStyle/>
          <a:p>
            <a:r>
              <a:rPr lang="nl-BE" dirty="0"/>
              <a:t>2</a:t>
            </a:r>
          </a:p>
        </p:txBody>
      </p:sp>
    </p:spTree>
    <p:extLst>
      <p:ext uri="{BB962C8B-B14F-4D97-AF65-F5344CB8AC3E}">
        <p14:creationId xmlns:p14="http://schemas.microsoft.com/office/powerpoint/2010/main" val="521946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C09AD-B743-7E91-12C7-DFD5B197EC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C9CAA9-E7C8-FD75-E632-BF4498E83F65}"/>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4BE107DB-8017-BABD-78A5-6032A98B21F6}"/>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4CDA4207-FB34-8F89-312C-780BD1686786}"/>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Twee kernaspecten definiëren een ‘netwerk’</a:t>
            </a:r>
          </a:p>
          <a:p>
            <a:pPr lvl="1"/>
            <a:r>
              <a:rPr lang="nl-NL" sz="1600" dirty="0">
                <a:latin typeface="Barlow" panose="00000500000000000000" pitchFamily="2" charset="0"/>
              </a:rPr>
              <a:t>Actoren (</a:t>
            </a:r>
            <a:r>
              <a:rPr lang="nl-NL" sz="1600" dirty="0" err="1">
                <a:latin typeface="Barlow" panose="00000500000000000000" pitchFamily="2" charset="0"/>
              </a:rPr>
              <a:t>nodes</a:t>
            </a:r>
            <a:r>
              <a:rPr lang="nl-NL" sz="1600" dirty="0">
                <a:latin typeface="Barlow" panose="00000500000000000000" pitchFamily="2" charset="0"/>
              </a:rPr>
              <a:t>): e.g., mensen, bedrijven, instituties, landen, steden etc.</a:t>
            </a:r>
          </a:p>
          <a:p>
            <a:pPr lvl="1"/>
            <a:r>
              <a:rPr lang="nl-NL" sz="1600" dirty="0">
                <a:latin typeface="Barlow" panose="00000500000000000000" pitchFamily="2" charset="0"/>
              </a:rPr>
              <a:t>Relaties (</a:t>
            </a:r>
            <a:r>
              <a:rPr lang="nl-NL" sz="1600" dirty="0" err="1">
                <a:latin typeface="Barlow" panose="00000500000000000000" pitchFamily="2" charset="0"/>
              </a:rPr>
              <a:t>ties</a:t>
            </a:r>
            <a:r>
              <a:rPr lang="nl-NL" sz="1600" dirty="0">
                <a:latin typeface="Barlow" panose="00000500000000000000" pitchFamily="2" charset="0"/>
              </a:rPr>
              <a:t>, </a:t>
            </a:r>
            <a:r>
              <a:rPr lang="nl-NL" sz="1600" dirty="0" err="1">
                <a:latin typeface="Barlow" panose="00000500000000000000" pitchFamily="2" charset="0"/>
              </a:rPr>
              <a:t>edges</a:t>
            </a:r>
            <a:r>
              <a:rPr lang="nl-NL" sz="1600" dirty="0">
                <a:latin typeface="Barlow" panose="00000500000000000000" pitchFamily="2" charset="0"/>
              </a:rPr>
              <a:t>, </a:t>
            </a:r>
            <a:r>
              <a:rPr lang="nl-NL" sz="1600" dirty="0" err="1">
                <a:latin typeface="Barlow" panose="00000500000000000000" pitchFamily="2" charset="0"/>
              </a:rPr>
              <a:t>arcs</a:t>
            </a:r>
            <a:r>
              <a:rPr lang="nl-NL" sz="1600" dirty="0">
                <a:latin typeface="Barlow" panose="00000500000000000000" pitchFamily="2" charset="0"/>
              </a:rPr>
              <a:t>): e.g., vriendschap, (sub)cultuur, conflict, handel (illegaal) etc.</a:t>
            </a:r>
            <a:endParaRPr lang="nl-NL" sz="2000" dirty="0">
              <a:latin typeface="Barlow" panose="00000500000000000000" pitchFamily="2" charset="0"/>
            </a:endParaRPr>
          </a:p>
          <a:p>
            <a:pPr algn="l"/>
            <a:r>
              <a:rPr lang="nl-NL" sz="2000" dirty="0">
                <a:latin typeface="Barlow" panose="00000500000000000000" pitchFamily="2" charset="0"/>
              </a:rPr>
              <a:t>Monadische </a:t>
            </a:r>
            <a:r>
              <a:rPr lang="nl-NL" sz="2000" dirty="0" err="1">
                <a:latin typeface="Barlow" panose="00000500000000000000" pitchFamily="2" charset="0"/>
              </a:rPr>
              <a:t>vs</a:t>
            </a:r>
            <a:r>
              <a:rPr lang="nl-NL" sz="2000" dirty="0">
                <a:latin typeface="Barlow" panose="00000500000000000000" pitchFamily="2" charset="0"/>
              </a:rPr>
              <a:t> dyadische data structuur</a:t>
            </a:r>
          </a:p>
        </p:txBody>
      </p:sp>
      <p:graphicFrame>
        <p:nvGraphicFramePr>
          <p:cNvPr id="5" name="Tabel 4">
            <a:extLst>
              <a:ext uri="{FF2B5EF4-FFF2-40B4-BE49-F238E27FC236}">
                <a16:creationId xmlns:a16="http://schemas.microsoft.com/office/drawing/2014/main" id="{F381C7A8-E0DC-9A58-BDFB-B3AF83572B12}"/>
              </a:ext>
            </a:extLst>
          </p:cNvPr>
          <p:cNvGraphicFramePr>
            <a:graphicFrameLocks noGrp="1"/>
          </p:cNvGraphicFramePr>
          <p:nvPr>
            <p:extLst>
              <p:ext uri="{D42A27DB-BD31-4B8C-83A1-F6EECF244321}">
                <p14:modId xmlns:p14="http://schemas.microsoft.com/office/powerpoint/2010/main" val="512686340"/>
              </p:ext>
            </p:extLst>
          </p:nvPr>
        </p:nvGraphicFramePr>
        <p:xfrm>
          <a:off x="1503451" y="4277906"/>
          <a:ext cx="2649199" cy="2370284"/>
        </p:xfrm>
        <a:graphic>
          <a:graphicData uri="http://schemas.openxmlformats.org/drawingml/2006/table">
            <a:tbl>
              <a:tblPr firstRow="1" bandRow="1">
                <a:tableStyleId>{5940675A-B579-460E-94D1-54222C63F5DA}</a:tableStyleId>
              </a:tblPr>
              <a:tblGrid>
                <a:gridCol w="378457">
                  <a:extLst>
                    <a:ext uri="{9D8B030D-6E8A-4147-A177-3AD203B41FA5}">
                      <a16:colId xmlns:a16="http://schemas.microsoft.com/office/drawing/2014/main" val="1342231746"/>
                    </a:ext>
                  </a:extLst>
                </a:gridCol>
                <a:gridCol w="378457">
                  <a:extLst>
                    <a:ext uri="{9D8B030D-6E8A-4147-A177-3AD203B41FA5}">
                      <a16:colId xmlns:a16="http://schemas.microsoft.com/office/drawing/2014/main" val="3627448076"/>
                    </a:ext>
                  </a:extLst>
                </a:gridCol>
                <a:gridCol w="378457">
                  <a:extLst>
                    <a:ext uri="{9D8B030D-6E8A-4147-A177-3AD203B41FA5}">
                      <a16:colId xmlns:a16="http://schemas.microsoft.com/office/drawing/2014/main" val="982453571"/>
                    </a:ext>
                  </a:extLst>
                </a:gridCol>
                <a:gridCol w="378457">
                  <a:extLst>
                    <a:ext uri="{9D8B030D-6E8A-4147-A177-3AD203B41FA5}">
                      <a16:colId xmlns:a16="http://schemas.microsoft.com/office/drawing/2014/main" val="1463592603"/>
                    </a:ext>
                  </a:extLst>
                </a:gridCol>
                <a:gridCol w="378457">
                  <a:extLst>
                    <a:ext uri="{9D8B030D-6E8A-4147-A177-3AD203B41FA5}">
                      <a16:colId xmlns:a16="http://schemas.microsoft.com/office/drawing/2014/main" val="4179861390"/>
                    </a:ext>
                  </a:extLst>
                </a:gridCol>
                <a:gridCol w="378457">
                  <a:extLst>
                    <a:ext uri="{9D8B030D-6E8A-4147-A177-3AD203B41FA5}">
                      <a16:colId xmlns:a16="http://schemas.microsoft.com/office/drawing/2014/main" val="3774984026"/>
                    </a:ext>
                  </a:extLst>
                </a:gridCol>
                <a:gridCol w="378457">
                  <a:extLst>
                    <a:ext uri="{9D8B030D-6E8A-4147-A177-3AD203B41FA5}">
                      <a16:colId xmlns:a16="http://schemas.microsoft.com/office/drawing/2014/main" val="2006196487"/>
                    </a:ext>
                  </a:extLst>
                </a:gridCol>
              </a:tblGrid>
              <a:tr h="338612">
                <a:tc>
                  <a:txBody>
                    <a:bodyPr/>
                    <a:lstStyle/>
                    <a:p>
                      <a:pPr algn="ctr"/>
                      <a:endParaRPr lang="nl-NL" sz="1100" dirty="0"/>
                    </a:p>
                  </a:txBody>
                  <a:tcPr/>
                </a:tc>
                <a:tc>
                  <a:txBody>
                    <a:bodyPr/>
                    <a:lstStyle/>
                    <a:p>
                      <a:pPr algn="ctr"/>
                      <a:r>
                        <a:rPr lang="nl-NL" sz="1100" dirty="0"/>
                        <a:t>V1</a:t>
                      </a:r>
                    </a:p>
                  </a:txBody>
                  <a:tcPr/>
                </a:tc>
                <a:tc>
                  <a:txBody>
                    <a:bodyPr/>
                    <a:lstStyle/>
                    <a:p>
                      <a:pPr algn="ctr"/>
                      <a:r>
                        <a:rPr lang="nl-NL" sz="1100" dirty="0"/>
                        <a:t>V2</a:t>
                      </a:r>
                    </a:p>
                  </a:txBody>
                  <a:tcPr/>
                </a:tc>
                <a:tc>
                  <a:txBody>
                    <a:bodyPr/>
                    <a:lstStyle/>
                    <a:p>
                      <a:pPr algn="ctr"/>
                      <a:r>
                        <a:rPr lang="nl-NL" sz="1100" dirty="0"/>
                        <a:t>V3</a:t>
                      </a:r>
                    </a:p>
                  </a:txBody>
                  <a:tcPr/>
                </a:tc>
                <a:tc>
                  <a:txBody>
                    <a:bodyPr/>
                    <a:lstStyle/>
                    <a:p>
                      <a:pPr algn="ctr"/>
                      <a:r>
                        <a:rPr lang="nl-NL" sz="1100" dirty="0"/>
                        <a:t>V4</a:t>
                      </a:r>
                    </a:p>
                  </a:txBody>
                  <a:tcPr/>
                </a:tc>
                <a:tc>
                  <a:txBody>
                    <a:bodyPr/>
                    <a:lstStyle/>
                    <a:p>
                      <a:pPr algn="ctr"/>
                      <a:r>
                        <a:rPr lang="nl-NL" sz="1100" dirty="0"/>
                        <a:t>V5</a:t>
                      </a:r>
                    </a:p>
                  </a:txBody>
                  <a:tcPr/>
                </a:tc>
                <a:tc>
                  <a:txBody>
                    <a:bodyPr/>
                    <a:lstStyle/>
                    <a:p>
                      <a:pPr algn="ctr"/>
                      <a:r>
                        <a:rPr lang="nl-NL" sz="1100" dirty="0"/>
                        <a:t>V6</a:t>
                      </a:r>
                    </a:p>
                  </a:txBody>
                  <a:tcPr/>
                </a:tc>
                <a:extLst>
                  <a:ext uri="{0D108BD9-81ED-4DB2-BD59-A6C34878D82A}">
                    <a16:rowId xmlns:a16="http://schemas.microsoft.com/office/drawing/2014/main" val="2379481341"/>
                  </a:ext>
                </a:extLst>
              </a:tr>
              <a:tr h="338612">
                <a:tc>
                  <a:txBody>
                    <a:bodyPr/>
                    <a:lstStyle/>
                    <a:p>
                      <a:pPr algn="ctr"/>
                      <a:r>
                        <a:rPr lang="nl-NL" sz="1100" dirty="0"/>
                        <a:t>A1</a:t>
                      </a:r>
                    </a:p>
                  </a:txBody>
                  <a:tcPr/>
                </a:tc>
                <a:tc>
                  <a:txBody>
                    <a:bodyPr/>
                    <a:lstStyle/>
                    <a:p>
                      <a:pPr algn="ctr"/>
                      <a:r>
                        <a:rPr lang="nl-NL" sz="1100" dirty="0"/>
                        <a:t>0</a:t>
                      </a:r>
                    </a:p>
                  </a:txBody>
                  <a:tcPr/>
                </a:tc>
                <a:tc>
                  <a:txBody>
                    <a:bodyPr/>
                    <a:lstStyle/>
                    <a:p>
                      <a:pPr algn="ctr"/>
                      <a:r>
                        <a:rPr lang="nl-NL" sz="1100" dirty="0"/>
                        <a:t>4.5</a:t>
                      </a:r>
                    </a:p>
                  </a:txBody>
                  <a:tcPr/>
                </a:tc>
                <a:tc>
                  <a:txBody>
                    <a:bodyPr/>
                    <a:lstStyle/>
                    <a:p>
                      <a:pPr algn="ctr"/>
                      <a:r>
                        <a:rPr lang="nl-NL" sz="1100" dirty="0"/>
                        <a:t>1</a:t>
                      </a:r>
                    </a:p>
                  </a:txBody>
                  <a:tcPr/>
                </a:tc>
                <a:tc>
                  <a:txBody>
                    <a:bodyPr/>
                    <a:lstStyle/>
                    <a:p>
                      <a:pPr algn="ctr"/>
                      <a:r>
                        <a:rPr lang="nl-NL" sz="1100" dirty="0"/>
                        <a:t>22</a:t>
                      </a:r>
                    </a:p>
                  </a:txBody>
                  <a:tcPr/>
                </a:tc>
                <a:tc>
                  <a:txBody>
                    <a:bodyPr/>
                    <a:lstStyle/>
                    <a:p>
                      <a:pPr algn="ctr"/>
                      <a:r>
                        <a:rPr lang="nl-NL" sz="1100" dirty="0"/>
                        <a:t>2</a:t>
                      </a:r>
                    </a:p>
                  </a:txBody>
                  <a:tcPr/>
                </a:tc>
                <a:tc>
                  <a:txBody>
                    <a:bodyPr/>
                    <a:lstStyle/>
                    <a:p>
                      <a:pPr algn="ctr"/>
                      <a:r>
                        <a:rPr lang="nl-NL" sz="1100" dirty="0"/>
                        <a:t>1</a:t>
                      </a:r>
                    </a:p>
                  </a:txBody>
                  <a:tcPr/>
                </a:tc>
                <a:extLst>
                  <a:ext uri="{0D108BD9-81ED-4DB2-BD59-A6C34878D82A}">
                    <a16:rowId xmlns:a16="http://schemas.microsoft.com/office/drawing/2014/main" val="3869258114"/>
                  </a:ext>
                </a:extLst>
              </a:tr>
              <a:tr h="338612">
                <a:tc>
                  <a:txBody>
                    <a:bodyPr/>
                    <a:lstStyle/>
                    <a:p>
                      <a:pPr algn="ctr"/>
                      <a:r>
                        <a:rPr lang="nl-NL" sz="1100" dirty="0"/>
                        <a:t>A2</a:t>
                      </a:r>
                    </a:p>
                  </a:txBody>
                  <a:tcPr/>
                </a:tc>
                <a:tc>
                  <a:txBody>
                    <a:bodyPr/>
                    <a:lstStyle/>
                    <a:p>
                      <a:pPr algn="ctr"/>
                      <a:r>
                        <a:rPr lang="nl-NL" sz="1100" dirty="0"/>
                        <a:t>1</a:t>
                      </a:r>
                    </a:p>
                  </a:txBody>
                  <a:tcPr/>
                </a:tc>
                <a:tc>
                  <a:txBody>
                    <a:bodyPr/>
                    <a:lstStyle/>
                    <a:p>
                      <a:pPr algn="ctr"/>
                      <a:r>
                        <a:rPr lang="nl-NL" sz="1100" dirty="0"/>
                        <a:t>5.7</a:t>
                      </a:r>
                    </a:p>
                  </a:txBody>
                  <a:tcPr/>
                </a:tc>
                <a:tc>
                  <a:txBody>
                    <a:bodyPr/>
                    <a:lstStyle/>
                    <a:p>
                      <a:pPr algn="ctr"/>
                      <a:r>
                        <a:rPr lang="nl-NL" sz="1100" dirty="0"/>
                        <a:t>1</a:t>
                      </a:r>
                    </a:p>
                  </a:txBody>
                  <a:tcPr/>
                </a:tc>
                <a:tc>
                  <a:txBody>
                    <a:bodyPr/>
                    <a:lstStyle/>
                    <a:p>
                      <a:pPr algn="ctr"/>
                      <a:r>
                        <a:rPr lang="nl-NL" sz="1100" dirty="0"/>
                        <a:t>78</a:t>
                      </a:r>
                    </a:p>
                  </a:txBody>
                  <a:tcPr/>
                </a:tc>
                <a:tc>
                  <a:txBody>
                    <a:bodyPr/>
                    <a:lstStyle/>
                    <a:p>
                      <a:pPr algn="ctr"/>
                      <a:r>
                        <a:rPr lang="nl-NL" sz="1100" dirty="0"/>
                        <a:t>3</a:t>
                      </a:r>
                    </a:p>
                  </a:txBody>
                  <a:tcPr/>
                </a:tc>
                <a:tc>
                  <a:txBody>
                    <a:bodyPr/>
                    <a:lstStyle/>
                    <a:p>
                      <a:pPr algn="ctr"/>
                      <a:r>
                        <a:rPr lang="nl-NL" sz="1100" dirty="0"/>
                        <a:t>1</a:t>
                      </a:r>
                    </a:p>
                  </a:txBody>
                  <a:tcPr/>
                </a:tc>
                <a:extLst>
                  <a:ext uri="{0D108BD9-81ED-4DB2-BD59-A6C34878D82A}">
                    <a16:rowId xmlns:a16="http://schemas.microsoft.com/office/drawing/2014/main" val="141806380"/>
                  </a:ext>
                </a:extLst>
              </a:tr>
              <a:tr h="338612">
                <a:tc>
                  <a:txBody>
                    <a:bodyPr/>
                    <a:lstStyle/>
                    <a:p>
                      <a:pPr algn="ctr"/>
                      <a:r>
                        <a:rPr lang="nl-NL" sz="1100" dirty="0"/>
                        <a:t>A3</a:t>
                      </a:r>
                    </a:p>
                  </a:txBody>
                  <a:tcPr/>
                </a:tc>
                <a:tc>
                  <a:txBody>
                    <a:bodyPr/>
                    <a:lstStyle/>
                    <a:p>
                      <a:pPr algn="ctr"/>
                      <a:r>
                        <a:rPr lang="nl-NL" sz="1100" dirty="0"/>
                        <a:t>1</a:t>
                      </a:r>
                    </a:p>
                  </a:txBody>
                  <a:tcPr/>
                </a:tc>
                <a:tc>
                  <a:txBody>
                    <a:bodyPr/>
                    <a:lstStyle/>
                    <a:p>
                      <a:pPr algn="ctr"/>
                      <a:r>
                        <a:rPr lang="nl-NL" sz="1100" dirty="0"/>
                        <a:t>4.8</a:t>
                      </a:r>
                    </a:p>
                  </a:txBody>
                  <a:tcPr/>
                </a:tc>
                <a:tc>
                  <a:txBody>
                    <a:bodyPr/>
                    <a:lstStyle/>
                    <a:p>
                      <a:pPr algn="ctr"/>
                      <a:r>
                        <a:rPr lang="nl-NL" sz="1100" dirty="0"/>
                        <a:t>0</a:t>
                      </a:r>
                    </a:p>
                  </a:txBody>
                  <a:tcPr/>
                </a:tc>
                <a:tc>
                  <a:txBody>
                    <a:bodyPr/>
                    <a:lstStyle/>
                    <a:p>
                      <a:pPr algn="ctr"/>
                      <a:r>
                        <a:rPr lang="nl-NL" sz="1100" dirty="0"/>
                        <a:t>76</a:t>
                      </a:r>
                    </a:p>
                  </a:txBody>
                  <a:tcPr/>
                </a:tc>
                <a:tc>
                  <a:txBody>
                    <a:bodyPr/>
                    <a:lstStyle/>
                    <a:p>
                      <a:pPr algn="ctr"/>
                      <a:r>
                        <a:rPr lang="nl-NL" sz="1100" dirty="0"/>
                        <a:t>5</a:t>
                      </a:r>
                    </a:p>
                  </a:txBody>
                  <a:tcPr/>
                </a:tc>
                <a:tc>
                  <a:txBody>
                    <a:bodyPr/>
                    <a:lstStyle/>
                    <a:p>
                      <a:pPr algn="ctr"/>
                      <a:r>
                        <a:rPr lang="nl-NL" sz="1100" dirty="0"/>
                        <a:t>0</a:t>
                      </a:r>
                    </a:p>
                  </a:txBody>
                  <a:tcPr/>
                </a:tc>
                <a:extLst>
                  <a:ext uri="{0D108BD9-81ED-4DB2-BD59-A6C34878D82A}">
                    <a16:rowId xmlns:a16="http://schemas.microsoft.com/office/drawing/2014/main" val="3604432865"/>
                  </a:ext>
                </a:extLst>
              </a:tr>
              <a:tr h="338612">
                <a:tc>
                  <a:txBody>
                    <a:bodyPr/>
                    <a:lstStyle/>
                    <a:p>
                      <a:pPr algn="ctr"/>
                      <a:r>
                        <a:rPr lang="nl-NL" sz="1100" dirty="0"/>
                        <a:t>A4</a:t>
                      </a:r>
                    </a:p>
                  </a:txBody>
                  <a:tcPr/>
                </a:tc>
                <a:tc>
                  <a:txBody>
                    <a:bodyPr/>
                    <a:lstStyle/>
                    <a:p>
                      <a:pPr algn="ctr"/>
                      <a:r>
                        <a:rPr lang="nl-NL" sz="1100" dirty="0"/>
                        <a:t>1</a:t>
                      </a:r>
                    </a:p>
                  </a:txBody>
                  <a:tcPr/>
                </a:tc>
                <a:tc>
                  <a:txBody>
                    <a:bodyPr/>
                    <a:lstStyle/>
                    <a:p>
                      <a:pPr algn="ctr"/>
                      <a:r>
                        <a:rPr lang="nl-NL" sz="1100" dirty="0"/>
                        <a:t>3.5</a:t>
                      </a:r>
                    </a:p>
                  </a:txBody>
                  <a:tcPr/>
                </a:tc>
                <a:tc>
                  <a:txBody>
                    <a:bodyPr/>
                    <a:lstStyle/>
                    <a:p>
                      <a:pPr algn="ctr"/>
                      <a:r>
                        <a:rPr lang="nl-NL" sz="1100" dirty="0"/>
                        <a:t>0</a:t>
                      </a:r>
                    </a:p>
                  </a:txBody>
                  <a:tcPr/>
                </a:tc>
                <a:tc>
                  <a:txBody>
                    <a:bodyPr/>
                    <a:lstStyle/>
                    <a:p>
                      <a:pPr algn="ctr"/>
                      <a:r>
                        <a:rPr lang="nl-NL" sz="1100" dirty="0"/>
                        <a:t>56</a:t>
                      </a:r>
                    </a:p>
                  </a:txBody>
                  <a:tcPr/>
                </a:tc>
                <a:tc>
                  <a:txBody>
                    <a:bodyPr/>
                    <a:lstStyle/>
                    <a:p>
                      <a:pPr algn="ctr"/>
                      <a:r>
                        <a:rPr lang="nl-NL" sz="1100" dirty="0"/>
                        <a:t>7</a:t>
                      </a:r>
                    </a:p>
                  </a:txBody>
                  <a:tcPr/>
                </a:tc>
                <a:tc>
                  <a:txBody>
                    <a:bodyPr/>
                    <a:lstStyle/>
                    <a:p>
                      <a:pPr algn="ctr"/>
                      <a:r>
                        <a:rPr lang="nl-NL" sz="1100" dirty="0"/>
                        <a:t>0</a:t>
                      </a:r>
                    </a:p>
                  </a:txBody>
                  <a:tcPr/>
                </a:tc>
                <a:extLst>
                  <a:ext uri="{0D108BD9-81ED-4DB2-BD59-A6C34878D82A}">
                    <a16:rowId xmlns:a16="http://schemas.microsoft.com/office/drawing/2014/main" val="411283659"/>
                  </a:ext>
                </a:extLst>
              </a:tr>
              <a:tr h="338612">
                <a:tc>
                  <a:txBody>
                    <a:bodyPr/>
                    <a:lstStyle/>
                    <a:p>
                      <a:pPr algn="ctr"/>
                      <a:r>
                        <a:rPr lang="nl-NL" sz="1100" dirty="0"/>
                        <a:t>A5</a:t>
                      </a:r>
                    </a:p>
                  </a:txBody>
                  <a:tcPr/>
                </a:tc>
                <a:tc>
                  <a:txBody>
                    <a:bodyPr/>
                    <a:lstStyle/>
                    <a:p>
                      <a:pPr algn="ctr"/>
                      <a:r>
                        <a:rPr lang="nl-NL" sz="1100" dirty="0"/>
                        <a:t>0</a:t>
                      </a:r>
                    </a:p>
                  </a:txBody>
                  <a:tcPr/>
                </a:tc>
                <a:tc>
                  <a:txBody>
                    <a:bodyPr/>
                    <a:lstStyle/>
                    <a:p>
                      <a:pPr algn="ctr"/>
                      <a:r>
                        <a:rPr lang="nl-NL" sz="1100" dirty="0"/>
                        <a:t>6.0</a:t>
                      </a:r>
                    </a:p>
                  </a:txBody>
                  <a:tcPr/>
                </a:tc>
                <a:tc>
                  <a:txBody>
                    <a:bodyPr/>
                    <a:lstStyle/>
                    <a:p>
                      <a:pPr algn="ctr"/>
                      <a:r>
                        <a:rPr lang="nl-NL" sz="1100" dirty="0"/>
                        <a:t>0</a:t>
                      </a:r>
                    </a:p>
                  </a:txBody>
                  <a:tcPr/>
                </a:tc>
                <a:tc>
                  <a:txBody>
                    <a:bodyPr/>
                    <a:lstStyle/>
                    <a:p>
                      <a:pPr algn="ctr"/>
                      <a:r>
                        <a:rPr lang="nl-NL" sz="1100" dirty="0"/>
                        <a:t>34</a:t>
                      </a:r>
                    </a:p>
                  </a:txBody>
                  <a:tcPr/>
                </a:tc>
                <a:tc>
                  <a:txBody>
                    <a:bodyPr/>
                    <a:lstStyle/>
                    <a:p>
                      <a:pPr algn="ctr"/>
                      <a:r>
                        <a:rPr lang="nl-NL" sz="1100" dirty="0"/>
                        <a:t>9</a:t>
                      </a:r>
                    </a:p>
                  </a:txBody>
                  <a:tcPr/>
                </a:tc>
                <a:tc>
                  <a:txBody>
                    <a:bodyPr/>
                    <a:lstStyle/>
                    <a:p>
                      <a:pPr algn="ctr"/>
                      <a:r>
                        <a:rPr lang="nl-NL" sz="1100" dirty="0"/>
                        <a:t>0</a:t>
                      </a:r>
                    </a:p>
                  </a:txBody>
                  <a:tcPr/>
                </a:tc>
                <a:extLst>
                  <a:ext uri="{0D108BD9-81ED-4DB2-BD59-A6C34878D82A}">
                    <a16:rowId xmlns:a16="http://schemas.microsoft.com/office/drawing/2014/main" val="1471286514"/>
                  </a:ext>
                </a:extLst>
              </a:tr>
              <a:tr h="338612">
                <a:tc>
                  <a:txBody>
                    <a:bodyPr/>
                    <a:lstStyle/>
                    <a:p>
                      <a:pPr algn="ctr"/>
                      <a:r>
                        <a:rPr lang="nl-NL" sz="1100" dirty="0"/>
                        <a:t>A6</a:t>
                      </a:r>
                    </a:p>
                  </a:txBody>
                  <a:tcPr/>
                </a:tc>
                <a:tc>
                  <a:txBody>
                    <a:bodyPr/>
                    <a:lstStyle/>
                    <a:p>
                      <a:pPr algn="ctr"/>
                      <a:r>
                        <a:rPr lang="nl-NL" sz="1100" dirty="0"/>
                        <a:t>0</a:t>
                      </a:r>
                    </a:p>
                  </a:txBody>
                  <a:tcPr/>
                </a:tc>
                <a:tc>
                  <a:txBody>
                    <a:bodyPr/>
                    <a:lstStyle/>
                    <a:p>
                      <a:pPr algn="ctr"/>
                      <a:r>
                        <a:rPr lang="nl-NL" sz="1100" dirty="0"/>
                        <a:t>1.3</a:t>
                      </a:r>
                    </a:p>
                  </a:txBody>
                  <a:tcPr/>
                </a:tc>
                <a:tc>
                  <a:txBody>
                    <a:bodyPr/>
                    <a:lstStyle/>
                    <a:p>
                      <a:pPr algn="ctr"/>
                      <a:r>
                        <a:rPr lang="nl-NL" sz="1100" dirty="0"/>
                        <a:t>1</a:t>
                      </a:r>
                    </a:p>
                  </a:txBody>
                  <a:tcPr/>
                </a:tc>
                <a:tc>
                  <a:txBody>
                    <a:bodyPr/>
                    <a:lstStyle/>
                    <a:p>
                      <a:pPr algn="ctr"/>
                      <a:r>
                        <a:rPr lang="nl-NL" sz="1100" dirty="0"/>
                        <a:t>43</a:t>
                      </a:r>
                    </a:p>
                  </a:txBody>
                  <a:tcPr/>
                </a:tc>
                <a:tc>
                  <a:txBody>
                    <a:bodyPr/>
                    <a:lstStyle/>
                    <a:p>
                      <a:pPr algn="ctr"/>
                      <a:r>
                        <a:rPr lang="nl-NL" sz="1100" dirty="0"/>
                        <a:t>2</a:t>
                      </a:r>
                    </a:p>
                  </a:txBody>
                  <a:tcPr/>
                </a:tc>
                <a:tc>
                  <a:txBody>
                    <a:bodyPr/>
                    <a:lstStyle/>
                    <a:p>
                      <a:pPr algn="ctr"/>
                      <a:r>
                        <a:rPr lang="nl-NL" sz="1100" dirty="0"/>
                        <a:t>1</a:t>
                      </a:r>
                    </a:p>
                  </a:txBody>
                  <a:tcPr/>
                </a:tc>
                <a:extLst>
                  <a:ext uri="{0D108BD9-81ED-4DB2-BD59-A6C34878D82A}">
                    <a16:rowId xmlns:a16="http://schemas.microsoft.com/office/drawing/2014/main" val="1734137312"/>
                  </a:ext>
                </a:extLst>
              </a:tr>
            </a:tbl>
          </a:graphicData>
        </a:graphic>
      </p:graphicFrame>
      <p:graphicFrame>
        <p:nvGraphicFramePr>
          <p:cNvPr id="6" name="Tabel 5">
            <a:extLst>
              <a:ext uri="{FF2B5EF4-FFF2-40B4-BE49-F238E27FC236}">
                <a16:creationId xmlns:a16="http://schemas.microsoft.com/office/drawing/2014/main" id="{28896F42-728A-FEF1-4610-BF73D802BFF9}"/>
              </a:ext>
            </a:extLst>
          </p:cNvPr>
          <p:cNvGraphicFramePr>
            <a:graphicFrameLocks noGrp="1"/>
          </p:cNvGraphicFramePr>
          <p:nvPr>
            <p:extLst>
              <p:ext uri="{D42A27DB-BD31-4B8C-83A1-F6EECF244321}">
                <p14:modId xmlns:p14="http://schemas.microsoft.com/office/powerpoint/2010/main" val="1772456411"/>
              </p:ext>
            </p:extLst>
          </p:nvPr>
        </p:nvGraphicFramePr>
        <p:xfrm>
          <a:off x="6096000" y="4277906"/>
          <a:ext cx="2649199" cy="2370284"/>
        </p:xfrm>
        <a:graphic>
          <a:graphicData uri="http://schemas.openxmlformats.org/drawingml/2006/table">
            <a:tbl>
              <a:tblPr firstRow="1" bandRow="1">
                <a:tableStyleId>{5940675A-B579-460E-94D1-54222C63F5DA}</a:tableStyleId>
              </a:tblPr>
              <a:tblGrid>
                <a:gridCol w="378457">
                  <a:extLst>
                    <a:ext uri="{9D8B030D-6E8A-4147-A177-3AD203B41FA5}">
                      <a16:colId xmlns:a16="http://schemas.microsoft.com/office/drawing/2014/main" val="1342231746"/>
                    </a:ext>
                  </a:extLst>
                </a:gridCol>
                <a:gridCol w="378457">
                  <a:extLst>
                    <a:ext uri="{9D8B030D-6E8A-4147-A177-3AD203B41FA5}">
                      <a16:colId xmlns:a16="http://schemas.microsoft.com/office/drawing/2014/main" val="3627448076"/>
                    </a:ext>
                  </a:extLst>
                </a:gridCol>
                <a:gridCol w="378457">
                  <a:extLst>
                    <a:ext uri="{9D8B030D-6E8A-4147-A177-3AD203B41FA5}">
                      <a16:colId xmlns:a16="http://schemas.microsoft.com/office/drawing/2014/main" val="982453571"/>
                    </a:ext>
                  </a:extLst>
                </a:gridCol>
                <a:gridCol w="378457">
                  <a:extLst>
                    <a:ext uri="{9D8B030D-6E8A-4147-A177-3AD203B41FA5}">
                      <a16:colId xmlns:a16="http://schemas.microsoft.com/office/drawing/2014/main" val="1463592603"/>
                    </a:ext>
                  </a:extLst>
                </a:gridCol>
                <a:gridCol w="378457">
                  <a:extLst>
                    <a:ext uri="{9D8B030D-6E8A-4147-A177-3AD203B41FA5}">
                      <a16:colId xmlns:a16="http://schemas.microsoft.com/office/drawing/2014/main" val="4179861390"/>
                    </a:ext>
                  </a:extLst>
                </a:gridCol>
                <a:gridCol w="378457">
                  <a:extLst>
                    <a:ext uri="{9D8B030D-6E8A-4147-A177-3AD203B41FA5}">
                      <a16:colId xmlns:a16="http://schemas.microsoft.com/office/drawing/2014/main" val="3774984026"/>
                    </a:ext>
                  </a:extLst>
                </a:gridCol>
                <a:gridCol w="378457">
                  <a:extLst>
                    <a:ext uri="{9D8B030D-6E8A-4147-A177-3AD203B41FA5}">
                      <a16:colId xmlns:a16="http://schemas.microsoft.com/office/drawing/2014/main" val="2006196487"/>
                    </a:ext>
                  </a:extLst>
                </a:gridCol>
              </a:tblGrid>
              <a:tr h="338612">
                <a:tc>
                  <a:txBody>
                    <a:bodyPr/>
                    <a:lstStyle/>
                    <a:p>
                      <a:pPr algn="ctr"/>
                      <a:endParaRPr lang="nl-NL" sz="1100" dirty="0"/>
                    </a:p>
                  </a:txBody>
                  <a:tcPr/>
                </a:tc>
                <a:tc>
                  <a:txBody>
                    <a:bodyPr/>
                    <a:lstStyle/>
                    <a:p>
                      <a:pPr algn="ctr"/>
                      <a:r>
                        <a:rPr lang="nl-NL" sz="1100" dirty="0"/>
                        <a:t>A1</a:t>
                      </a:r>
                    </a:p>
                  </a:txBody>
                  <a:tcPr/>
                </a:tc>
                <a:tc>
                  <a:txBody>
                    <a:bodyPr/>
                    <a:lstStyle/>
                    <a:p>
                      <a:pPr algn="ctr"/>
                      <a:r>
                        <a:rPr lang="nl-NL" sz="1100" dirty="0"/>
                        <a:t>A2</a:t>
                      </a:r>
                    </a:p>
                  </a:txBody>
                  <a:tcPr/>
                </a:tc>
                <a:tc>
                  <a:txBody>
                    <a:bodyPr/>
                    <a:lstStyle/>
                    <a:p>
                      <a:pPr algn="ctr"/>
                      <a:r>
                        <a:rPr lang="nl-NL" sz="1100" dirty="0"/>
                        <a:t>A3</a:t>
                      </a:r>
                    </a:p>
                  </a:txBody>
                  <a:tcPr/>
                </a:tc>
                <a:tc>
                  <a:txBody>
                    <a:bodyPr/>
                    <a:lstStyle/>
                    <a:p>
                      <a:pPr algn="ctr"/>
                      <a:r>
                        <a:rPr lang="nl-NL" sz="1100" dirty="0"/>
                        <a:t>A4</a:t>
                      </a:r>
                    </a:p>
                  </a:txBody>
                  <a:tcPr/>
                </a:tc>
                <a:tc>
                  <a:txBody>
                    <a:bodyPr/>
                    <a:lstStyle/>
                    <a:p>
                      <a:pPr algn="ctr"/>
                      <a:r>
                        <a:rPr lang="nl-NL" sz="1100" dirty="0"/>
                        <a:t>A5</a:t>
                      </a:r>
                    </a:p>
                  </a:txBody>
                  <a:tcPr/>
                </a:tc>
                <a:tc>
                  <a:txBody>
                    <a:bodyPr/>
                    <a:lstStyle/>
                    <a:p>
                      <a:pPr algn="ctr"/>
                      <a:r>
                        <a:rPr lang="nl-NL" sz="1100" dirty="0"/>
                        <a:t>A6</a:t>
                      </a:r>
                    </a:p>
                  </a:txBody>
                  <a:tcPr/>
                </a:tc>
                <a:extLst>
                  <a:ext uri="{0D108BD9-81ED-4DB2-BD59-A6C34878D82A}">
                    <a16:rowId xmlns:a16="http://schemas.microsoft.com/office/drawing/2014/main" val="2379481341"/>
                  </a:ext>
                </a:extLst>
              </a:tr>
              <a:tr h="338612">
                <a:tc>
                  <a:txBody>
                    <a:bodyPr/>
                    <a:lstStyle/>
                    <a:p>
                      <a:pPr algn="ctr"/>
                      <a:r>
                        <a:rPr lang="nl-NL" sz="1100" dirty="0"/>
                        <a:t>A1</a:t>
                      </a:r>
                    </a:p>
                  </a:txBody>
                  <a:tcPr/>
                </a:tc>
                <a:tc>
                  <a:txBody>
                    <a:bodyPr/>
                    <a:lstStyle/>
                    <a:p>
                      <a:pPr algn="ctr"/>
                      <a:r>
                        <a:rPr lang="nl-NL" sz="1100" dirty="0"/>
                        <a:t>-</a:t>
                      </a:r>
                    </a:p>
                  </a:txBody>
                  <a:tcPr/>
                </a:tc>
                <a:tc>
                  <a:txBody>
                    <a:bodyPr/>
                    <a:lstStyle/>
                    <a:p>
                      <a:pPr algn="ctr"/>
                      <a:r>
                        <a:rPr lang="nl-NL" sz="1100" dirty="0"/>
                        <a:t>1</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1</a:t>
                      </a:r>
                    </a:p>
                  </a:txBody>
                  <a:tcPr/>
                </a:tc>
                <a:extLst>
                  <a:ext uri="{0D108BD9-81ED-4DB2-BD59-A6C34878D82A}">
                    <a16:rowId xmlns:a16="http://schemas.microsoft.com/office/drawing/2014/main" val="3869258114"/>
                  </a:ext>
                </a:extLst>
              </a:tr>
              <a:tr h="338612">
                <a:tc>
                  <a:txBody>
                    <a:bodyPr/>
                    <a:lstStyle/>
                    <a:p>
                      <a:pPr algn="ctr"/>
                      <a:r>
                        <a:rPr lang="nl-NL" sz="1100" dirty="0"/>
                        <a:t>A2</a:t>
                      </a:r>
                    </a:p>
                  </a:txBody>
                  <a:tcPr/>
                </a:tc>
                <a:tc>
                  <a:txBody>
                    <a:bodyPr/>
                    <a:lstStyle/>
                    <a:p>
                      <a:pPr algn="ctr"/>
                      <a:r>
                        <a:rPr lang="nl-NL" sz="1100" dirty="0"/>
                        <a:t>1</a:t>
                      </a:r>
                    </a:p>
                  </a:txBody>
                  <a:tcPr/>
                </a:tc>
                <a:tc>
                  <a:txBody>
                    <a:bodyPr/>
                    <a:lstStyle/>
                    <a:p>
                      <a:pPr algn="ctr"/>
                      <a:r>
                        <a:rPr lang="nl-NL" sz="1100" dirty="0"/>
                        <a:t>-</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extLst>
                  <a:ext uri="{0D108BD9-81ED-4DB2-BD59-A6C34878D82A}">
                    <a16:rowId xmlns:a16="http://schemas.microsoft.com/office/drawing/2014/main" val="141806380"/>
                  </a:ext>
                </a:extLst>
              </a:tr>
              <a:tr h="338612">
                <a:tc>
                  <a:txBody>
                    <a:bodyPr/>
                    <a:lstStyle/>
                    <a:p>
                      <a:pPr algn="ctr"/>
                      <a:r>
                        <a:rPr lang="nl-NL" sz="1100" dirty="0"/>
                        <a:t>A3</a:t>
                      </a:r>
                    </a:p>
                  </a:txBody>
                  <a:tcPr/>
                </a:tc>
                <a:tc>
                  <a:txBody>
                    <a:bodyPr/>
                    <a:lstStyle/>
                    <a:p>
                      <a:pPr algn="ctr"/>
                      <a:r>
                        <a:rPr lang="nl-NL" sz="1100" dirty="0"/>
                        <a:t>1</a:t>
                      </a:r>
                    </a:p>
                  </a:txBody>
                  <a:tcPr/>
                </a:tc>
                <a:tc>
                  <a:txBody>
                    <a:bodyPr/>
                    <a:lstStyle/>
                    <a:p>
                      <a:pPr algn="ctr"/>
                      <a:r>
                        <a:rPr lang="nl-NL" sz="1100" dirty="0"/>
                        <a:t>1</a:t>
                      </a:r>
                    </a:p>
                  </a:txBody>
                  <a:tcPr/>
                </a:tc>
                <a:tc>
                  <a:txBody>
                    <a:bodyPr/>
                    <a:lstStyle/>
                    <a:p>
                      <a:pPr algn="ctr"/>
                      <a:r>
                        <a:rPr lang="nl-NL" sz="1100" dirty="0"/>
                        <a:t>-</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extLst>
                  <a:ext uri="{0D108BD9-81ED-4DB2-BD59-A6C34878D82A}">
                    <a16:rowId xmlns:a16="http://schemas.microsoft.com/office/drawing/2014/main" val="3604432865"/>
                  </a:ext>
                </a:extLst>
              </a:tr>
              <a:tr h="338612">
                <a:tc>
                  <a:txBody>
                    <a:bodyPr/>
                    <a:lstStyle/>
                    <a:p>
                      <a:pPr algn="ctr"/>
                      <a:r>
                        <a:rPr lang="nl-NL" sz="1100" dirty="0"/>
                        <a:t>A4</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1</a:t>
                      </a:r>
                    </a:p>
                  </a:txBody>
                  <a:tcPr/>
                </a:tc>
                <a:tc>
                  <a:txBody>
                    <a:bodyPr/>
                    <a:lstStyle/>
                    <a:p>
                      <a:pPr algn="ctr"/>
                      <a:r>
                        <a:rPr lang="nl-NL" sz="1100" dirty="0"/>
                        <a:t>-</a:t>
                      </a:r>
                    </a:p>
                  </a:txBody>
                  <a:tcPr/>
                </a:tc>
                <a:tc>
                  <a:txBody>
                    <a:bodyPr/>
                    <a:lstStyle/>
                    <a:p>
                      <a:pPr algn="ctr"/>
                      <a:r>
                        <a:rPr lang="nl-NL" sz="1100" dirty="0"/>
                        <a:t>1</a:t>
                      </a:r>
                    </a:p>
                  </a:txBody>
                  <a:tcPr/>
                </a:tc>
                <a:tc>
                  <a:txBody>
                    <a:bodyPr/>
                    <a:lstStyle/>
                    <a:p>
                      <a:pPr algn="ctr"/>
                      <a:r>
                        <a:rPr lang="nl-NL" sz="1100" dirty="0"/>
                        <a:t>0</a:t>
                      </a:r>
                    </a:p>
                  </a:txBody>
                  <a:tcPr/>
                </a:tc>
                <a:extLst>
                  <a:ext uri="{0D108BD9-81ED-4DB2-BD59-A6C34878D82A}">
                    <a16:rowId xmlns:a16="http://schemas.microsoft.com/office/drawing/2014/main" val="411283659"/>
                  </a:ext>
                </a:extLst>
              </a:tr>
              <a:tr h="338612">
                <a:tc>
                  <a:txBody>
                    <a:bodyPr/>
                    <a:lstStyle/>
                    <a:p>
                      <a:pPr algn="ctr"/>
                      <a:r>
                        <a:rPr lang="nl-NL" sz="1100" dirty="0"/>
                        <a:t>A5</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1</a:t>
                      </a:r>
                    </a:p>
                  </a:txBody>
                  <a:tcPr/>
                </a:tc>
                <a:tc>
                  <a:txBody>
                    <a:bodyPr/>
                    <a:lstStyle/>
                    <a:p>
                      <a:pPr algn="ctr"/>
                      <a:r>
                        <a:rPr lang="nl-NL" sz="1100" dirty="0"/>
                        <a:t>1</a:t>
                      </a:r>
                    </a:p>
                  </a:txBody>
                  <a:tcPr/>
                </a:tc>
                <a:tc>
                  <a:txBody>
                    <a:bodyPr/>
                    <a:lstStyle/>
                    <a:p>
                      <a:pPr algn="ctr"/>
                      <a:r>
                        <a:rPr lang="nl-NL" sz="1100" dirty="0"/>
                        <a:t>-</a:t>
                      </a:r>
                    </a:p>
                  </a:txBody>
                  <a:tcPr/>
                </a:tc>
                <a:tc>
                  <a:txBody>
                    <a:bodyPr/>
                    <a:lstStyle/>
                    <a:p>
                      <a:pPr algn="ctr"/>
                      <a:r>
                        <a:rPr lang="nl-NL" sz="1100" dirty="0"/>
                        <a:t>0</a:t>
                      </a:r>
                    </a:p>
                  </a:txBody>
                  <a:tcPr/>
                </a:tc>
                <a:extLst>
                  <a:ext uri="{0D108BD9-81ED-4DB2-BD59-A6C34878D82A}">
                    <a16:rowId xmlns:a16="http://schemas.microsoft.com/office/drawing/2014/main" val="1471286514"/>
                  </a:ext>
                </a:extLst>
              </a:tr>
              <a:tr h="338612">
                <a:tc>
                  <a:txBody>
                    <a:bodyPr/>
                    <a:lstStyle/>
                    <a:p>
                      <a:pPr algn="ctr"/>
                      <a:r>
                        <a:rPr lang="nl-NL" sz="1100" dirty="0"/>
                        <a:t>A6</a:t>
                      </a:r>
                    </a:p>
                  </a:txBody>
                  <a:tcPr/>
                </a:tc>
                <a:tc>
                  <a:txBody>
                    <a:bodyPr/>
                    <a:lstStyle/>
                    <a:p>
                      <a:pPr algn="ctr"/>
                      <a:r>
                        <a:rPr lang="nl-NL" sz="1100" dirty="0"/>
                        <a:t>1</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0</a:t>
                      </a:r>
                    </a:p>
                  </a:txBody>
                  <a:tcPr/>
                </a:tc>
                <a:tc>
                  <a:txBody>
                    <a:bodyPr/>
                    <a:lstStyle/>
                    <a:p>
                      <a:pPr algn="ctr"/>
                      <a:r>
                        <a:rPr lang="nl-NL" sz="1100" dirty="0"/>
                        <a:t>-</a:t>
                      </a:r>
                    </a:p>
                  </a:txBody>
                  <a:tcPr/>
                </a:tc>
                <a:extLst>
                  <a:ext uri="{0D108BD9-81ED-4DB2-BD59-A6C34878D82A}">
                    <a16:rowId xmlns:a16="http://schemas.microsoft.com/office/drawing/2014/main" val="1734137312"/>
                  </a:ext>
                </a:extLst>
              </a:tr>
            </a:tbl>
          </a:graphicData>
        </a:graphic>
      </p:graphicFrame>
    </p:spTree>
    <p:extLst>
      <p:ext uri="{BB962C8B-B14F-4D97-AF65-F5344CB8AC3E}">
        <p14:creationId xmlns:p14="http://schemas.microsoft.com/office/powerpoint/2010/main" val="370584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D0087-A93E-9BEE-8551-2A5B6D806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68CA7-8FB8-905F-5651-61B34ECB7577}"/>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712083A4-C662-6A3C-18E7-4FD0EB6FC9F8}"/>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91DE0718-41D1-A1CA-71B8-942AE9828FFD}"/>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Monadische (</a:t>
            </a:r>
            <a:r>
              <a:rPr lang="nl-NL" sz="2000" dirty="0" err="1">
                <a:latin typeface="Barlow" panose="00000500000000000000" pitchFamily="2" charset="0"/>
              </a:rPr>
              <a:t>monadic</a:t>
            </a:r>
            <a:r>
              <a:rPr lang="nl-NL" sz="2000" dirty="0">
                <a:latin typeface="Barlow" panose="00000500000000000000" pitchFamily="2" charset="0"/>
              </a:rPr>
              <a:t>) data structuur</a:t>
            </a:r>
          </a:p>
          <a:p>
            <a:pPr lvl="1"/>
            <a:r>
              <a:rPr lang="nl-NL" sz="1600" dirty="0" err="1">
                <a:latin typeface="Barlow" panose="00000500000000000000" pitchFamily="2" charset="0"/>
              </a:rPr>
              <a:t>Monadic</a:t>
            </a:r>
            <a:r>
              <a:rPr lang="nl-NL" sz="1600" dirty="0">
                <a:latin typeface="Barlow" panose="00000500000000000000" pitchFamily="2" charset="0"/>
              </a:rPr>
              <a:t>: actor X variabele</a:t>
            </a:r>
          </a:p>
          <a:p>
            <a:pPr lvl="1"/>
            <a:r>
              <a:rPr lang="nl-NL" sz="1600" dirty="0">
                <a:latin typeface="Barlow" panose="00000500000000000000" pitchFamily="2" charset="0"/>
              </a:rPr>
              <a:t>‘Variabelen’ hebben verschillende ‘eenheden’</a:t>
            </a:r>
          </a:p>
          <a:p>
            <a:pPr lvl="1"/>
            <a:r>
              <a:rPr lang="nl-NL" sz="1600" dirty="0">
                <a:latin typeface="Barlow" panose="00000500000000000000" pitchFamily="2" charset="0"/>
              </a:rPr>
              <a:t>Diagonaal is niet betekenisvol</a:t>
            </a:r>
          </a:p>
          <a:p>
            <a:pPr lvl="1"/>
            <a:r>
              <a:rPr lang="nl-NL" sz="1600" dirty="0">
                <a:latin typeface="Barlow" panose="00000500000000000000" pitchFamily="2" charset="0"/>
              </a:rPr>
              <a:t>Interessant, maar minder vaak gebruikt</a:t>
            </a:r>
          </a:p>
        </p:txBody>
      </p:sp>
      <p:graphicFrame>
        <p:nvGraphicFramePr>
          <p:cNvPr id="5" name="Tabel 4">
            <a:extLst>
              <a:ext uri="{FF2B5EF4-FFF2-40B4-BE49-F238E27FC236}">
                <a16:creationId xmlns:a16="http://schemas.microsoft.com/office/drawing/2014/main" id="{B23037A8-D077-6D5A-AE7A-AA22E25CBCF5}"/>
              </a:ext>
            </a:extLst>
          </p:cNvPr>
          <p:cNvGraphicFramePr>
            <a:graphicFrameLocks noGrp="1"/>
          </p:cNvGraphicFramePr>
          <p:nvPr>
            <p:extLst>
              <p:ext uri="{D42A27DB-BD31-4B8C-83A1-F6EECF244321}">
                <p14:modId xmlns:p14="http://schemas.microsoft.com/office/powerpoint/2010/main" val="1849504070"/>
              </p:ext>
            </p:extLst>
          </p:nvPr>
        </p:nvGraphicFramePr>
        <p:xfrm>
          <a:off x="5850169" y="3114031"/>
          <a:ext cx="3893904" cy="3250807"/>
        </p:xfrm>
        <a:graphic>
          <a:graphicData uri="http://schemas.openxmlformats.org/drawingml/2006/table">
            <a:tbl>
              <a:tblPr firstRow="1" bandRow="1">
                <a:tableStyleId>{5940675A-B579-460E-94D1-54222C63F5DA}</a:tableStyleId>
              </a:tblPr>
              <a:tblGrid>
                <a:gridCol w="556272">
                  <a:extLst>
                    <a:ext uri="{9D8B030D-6E8A-4147-A177-3AD203B41FA5}">
                      <a16:colId xmlns:a16="http://schemas.microsoft.com/office/drawing/2014/main" val="1342231746"/>
                    </a:ext>
                  </a:extLst>
                </a:gridCol>
                <a:gridCol w="556272">
                  <a:extLst>
                    <a:ext uri="{9D8B030D-6E8A-4147-A177-3AD203B41FA5}">
                      <a16:colId xmlns:a16="http://schemas.microsoft.com/office/drawing/2014/main" val="3627448076"/>
                    </a:ext>
                  </a:extLst>
                </a:gridCol>
                <a:gridCol w="556272">
                  <a:extLst>
                    <a:ext uri="{9D8B030D-6E8A-4147-A177-3AD203B41FA5}">
                      <a16:colId xmlns:a16="http://schemas.microsoft.com/office/drawing/2014/main" val="982453571"/>
                    </a:ext>
                  </a:extLst>
                </a:gridCol>
                <a:gridCol w="556272">
                  <a:extLst>
                    <a:ext uri="{9D8B030D-6E8A-4147-A177-3AD203B41FA5}">
                      <a16:colId xmlns:a16="http://schemas.microsoft.com/office/drawing/2014/main" val="1463592603"/>
                    </a:ext>
                  </a:extLst>
                </a:gridCol>
                <a:gridCol w="556272">
                  <a:extLst>
                    <a:ext uri="{9D8B030D-6E8A-4147-A177-3AD203B41FA5}">
                      <a16:colId xmlns:a16="http://schemas.microsoft.com/office/drawing/2014/main" val="4179861390"/>
                    </a:ext>
                  </a:extLst>
                </a:gridCol>
                <a:gridCol w="556272">
                  <a:extLst>
                    <a:ext uri="{9D8B030D-6E8A-4147-A177-3AD203B41FA5}">
                      <a16:colId xmlns:a16="http://schemas.microsoft.com/office/drawing/2014/main" val="3774984026"/>
                    </a:ext>
                  </a:extLst>
                </a:gridCol>
                <a:gridCol w="556272">
                  <a:extLst>
                    <a:ext uri="{9D8B030D-6E8A-4147-A177-3AD203B41FA5}">
                      <a16:colId xmlns:a16="http://schemas.microsoft.com/office/drawing/2014/main" val="2006196487"/>
                    </a:ext>
                  </a:extLst>
                </a:gridCol>
              </a:tblGrid>
              <a:tr h="464401">
                <a:tc>
                  <a:txBody>
                    <a:bodyPr/>
                    <a:lstStyle/>
                    <a:p>
                      <a:pPr algn="ctr"/>
                      <a:endParaRPr lang="nl-NL" sz="1800" dirty="0"/>
                    </a:p>
                  </a:txBody>
                  <a:tcPr/>
                </a:tc>
                <a:tc>
                  <a:txBody>
                    <a:bodyPr/>
                    <a:lstStyle/>
                    <a:p>
                      <a:pPr algn="ctr"/>
                      <a:r>
                        <a:rPr lang="nl-NL" sz="1800" dirty="0"/>
                        <a:t>V1</a:t>
                      </a:r>
                    </a:p>
                  </a:txBody>
                  <a:tcPr/>
                </a:tc>
                <a:tc>
                  <a:txBody>
                    <a:bodyPr/>
                    <a:lstStyle/>
                    <a:p>
                      <a:pPr algn="ctr"/>
                      <a:r>
                        <a:rPr lang="nl-NL" sz="1800" dirty="0"/>
                        <a:t>V2</a:t>
                      </a:r>
                    </a:p>
                  </a:txBody>
                  <a:tcPr/>
                </a:tc>
                <a:tc>
                  <a:txBody>
                    <a:bodyPr/>
                    <a:lstStyle/>
                    <a:p>
                      <a:pPr algn="ctr"/>
                      <a:r>
                        <a:rPr lang="nl-NL" sz="1800" dirty="0"/>
                        <a:t>V3</a:t>
                      </a:r>
                    </a:p>
                  </a:txBody>
                  <a:tcPr/>
                </a:tc>
                <a:tc>
                  <a:txBody>
                    <a:bodyPr/>
                    <a:lstStyle/>
                    <a:p>
                      <a:pPr algn="ctr"/>
                      <a:r>
                        <a:rPr lang="nl-NL" sz="1800" dirty="0"/>
                        <a:t>V4</a:t>
                      </a:r>
                    </a:p>
                  </a:txBody>
                  <a:tcPr/>
                </a:tc>
                <a:tc>
                  <a:txBody>
                    <a:bodyPr/>
                    <a:lstStyle/>
                    <a:p>
                      <a:pPr algn="ctr"/>
                      <a:r>
                        <a:rPr lang="nl-NL" sz="1800" dirty="0"/>
                        <a:t>V5</a:t>
                      </a:r>
                    </a:p>
                  </a:txBody>
                  <a:tcPr/>
                </a:tc>
                <a:tc>
                  <a:txBody>
                    <a:bodyPr/>
                    <a:lstStyle/>
                    <a:p>
                      <a:pPr algn="ctr"/>
                      <a:r>
                        <a:rPr lang="nl-NL" sz="1800" dirty="0"/>
                        <a:t>V6</a:t>
                      </a:r>
                    </a:p>
                  </a:txBody>
                  <a:tcPr/>
                </a:tc>
                <a:extLst>
                  <a:ext uri="{0D108BD9-81ED-4DB2-BD59-A6C34878D82A}">
                    <a16:rowId xmlns:a16="http://schemas.microsoft.com/office/drawing/2014/main" val="2379481341"/>
                  </a:ext>
                </a:extLst>
              </a:tr>
              <a:tr h="464401">
                <a:tc>
                  <a:txBody>
                    <a:bodyPr/>
                    <a:lstStyle/>
                    <a:p>
                      <a:pPr algn="ctr"/>
                      <a:r>
                        <a:rPr lang="nl-NL" sz="1800" dirty="0"/>
                        <a:t>A1</a:t>
                      </a:r>
                    </a:p>
                  </a:txBody>
                  <a:tcPr/>
                </a:tc>
                <a:tc>
                  <a:txBody>
                    <a:bodyPr/>
                    <a:lstStyle/>
                    <a:p>
                      <a:pPr algn="ctr"/>
                      <a:r>
                        <a:rPr lang="nl-NL" sz="1800" dirty="0"/>
                        <a:t>0</a:t>
                      </a:r>
                    </a:p>
                  </a:txBody>
                  <a:tcPr/>
                </a:tc>
                <a:tc>
                  <a:txBody>
                    <a:bodyPr/>
                    <a:lstStyle/>
                    <a:p>
                      <a:pPr algn="ctr"/>
                      <a:r>
                        <a:rPr lang="nl-NL" sz="1800" dirty="0"/>
                        <a:t>4.5</a:t>
                      </a:r>
                    </a:p>
                  </a:txBody>
                  <a:tcPr/>
                </a:tc>
                <a:tc>
                  <a:txBody>
                    <a:bodyPr/>
                    <a:lstStyle/>
                    <a:p>
                      <a:pPr algn="ctr"/>
                      <a:r>
                        <a:rPr lang="nl-NL" sz="1800" dirty="0"/>
                        <a:t>1</a:t>
                      </a:r>
                    </a:p>
                  </a:txBody>
                  <a:tcPr/>
                </a:tc>
                <a:tc>
                  <a:txBody>
                    <a:bodyPr/>
                    <a:lstStyle/>
                    <a:p>
                      <a:pPr algn="ctr"/>
                      <a:r>
                        <a:rPr lang="nl-NL" sz="1800" dirty="0"/>
                        <a:t>22</a:t>
                      </a:r>
                    </a:p>
                  </a:txBody>
                  <a:tcPr/>
                </a:tc>
                <a:tc>
                  <a:txBody>
                    <a:bodyPr/>
                    <a:lstStyle/>
                    <a:p>
                      <a:pPr algn="ctr"/>
                      <a:r>
                        <a:rPr lang="nl-NL" sz="1800" dirty="0"/>
                        <a:t>2</a:t>
                      </a:r>
                    </a:p>
                  </a:txBody>
                  <a:tcPr/>
                </a:tc>
                <a:tc>
                  <a:txBody>
                    <a:bodyPr/>
                    <a:lstStyle/>
                    <a:p>
                      <a:pPr algn="ctr"/>
                      <a:r>
                        <a:rPr lang="nl-NL" sz="1800" dirty="0"/>
                        <a:t>1</a:t>
                      </a:r>
                    </a:p>
                  </a:txBody>
                  <a:tcPr/>
                </a:tc>
                <a:extLst>
                  <a:ext uri="{0D108BD9-81ED-4DB2-BD59-A6C34878D82A}">
                    <a16:rowId xmlns:a16="http://schemas.microsoft.com/office/drawing/2014/main" val="3869258114"/>
                  </a:ext>
                </a:extLst>
              </a:tr>
              <a:tr h="464401">
                <a:tc>
                  <a:txBody>
                    <a:bodyPr/>
                    <a:lstStyle/>
                    <a:p>
                      <a:pPr algn="ctr"/>
                      <a:r>
                        <a:rPr lang="nl-NL" sz="1800" dirty="0"/>
                        <a:t>A2</a:t>
                      </a:r>
                    </a:p>
                  </a:txBody>
                  <a:tcPr/>
                </a:tc>
                <a:tc>
                  <a:txBody>
                    <a:bodyPr/>
                    <a:lstStyle/>
                    <a:p>
                      <a:pPr algn="ctr"/>
                      <a:r>
                        <a:rPr lang="nl-NL" sz="1800" dirty="0"/>
                        <a:t>1</a:t>
                      </a:r>
                    </a:p>
                  </a:txBody>
                  <a:tcPr/>
                </a:tc>
                <a:tc>
                  <a:txBody>
                    <a:bodyPr/>
                    <a:lstStyle/>
                    <a:p>
                      <a:pPr algn="ctr"/>
                      <a:r>
                        <a:rPr lang="nl-NL" sz="1800" dirty="0"/>
                        <a:t>5.7</a:t>
                      </a:r>
                    </a:p>
                  </a:txBody>
                  <a:tcPr/>
                </a:tc>
                <a:tc>
                  <a:txBody>
                    <a:bodyPr/>
                    <a:lstStyle/>
                    <a:p>
                      <a:pPr algn="ctr"/>
                      <a:r>
                        <a:rPr lang="nl-NL" sz="1800" dirty="0"/>
                        <a:t>1</a:t>
                      </a:r>
                    </a:p>
                  </a:txBody>
                  <a:tcPr/>
                </a:tc>
                <a:tc>
                  <a:txBody>
                    <a:bodyPr/>
                    <a:lstStyle/>
                    <a:p>
                      <a:pPr algn="ctr"/>
                      <a:r>
                        <a:rPr lang="nl-NL" sz="1800" dirty="0"/>
                        <a:t>78</a:t>
                      </a:r>
                    </a:p>
                  </a:txBody>
                  <a:tcPr/>
                </a:tc>
                <a:tc>
                  <a:txBody>
                    <a:bodyPr/>
                    <a:lstStyle/>
                    <a:p>
                      <a:pPr algn="ctr"/>
                      <a:r>
                        <a:rPr lang="nl-NL" sz="1800" dirty="0"/>
                        <a:t>3</a:t>
                      </a:r>
                    </a:p>
                  </a:txBody>
                  <a:tcPr/>
                </a:tc>
                <a:tc>
                  <a:txBody>
                    <a:bodyPr/>
                    <a:lstStyle/>
                    <a:p>
                      <a:pPr algn="ctr"/>
                      <a:r>
                        <a:rPr lang="nl-NL" sz="1800" dirty="0"/>
                        <a:t>1</a:t>
                      </a:r>
                    </a:p>
                  </a:txBody>
                  <a:tcPr/>
                </a:tc>
                <a:extLst>
                  <a:ext uri="{0D108BD9-81ED-4DB2-BD59-A6C34878D82A}">
                    <a16:rowId xmlns:a16="http://schemas.microsoft.com/office/drawing/2014/main" val="141806380"/>
                  </a:ext>
                </a:extLst>
              </a:tr>
              <a:tr h="464401">
                <a:tc>
                  <a:txBody>
                    <a:bodyPr/>
                    <a:lstStyle/>
                    <a:p>
                      <a:pPr algn="ctr"/>
                      <a:r>
                        <a:rPr lang="nl-NL" sz="1800" dirty="0"/>
                        <a:t>A3</a:t>
                      </a:r>
                    </a:p>
                  </a:txBody>
                  <a:tcPr/>
                </a:tc>
                <a:tc>
                  <a:txBody>
                    <a:bodyPr/>
                    <a:lstStyle/>
                    <a:p>
                      <a:pPr algn="ctr"/>
                      <a:r>
                        <a:rPr lang="nl-NL" sz="1800" dirty="0"/>
                        <a:t>1</a:t>
                      </a:r>
                    </a:p>
                  </a:txBody>
                  <a:tcPr/>
                </a:tc>
                <a:tc>
                  <a:txBody>
                    <a:bodyPr/>
                    <a:lstStyle/>
                    <a:p>
                      <a:pPr algn="ctr"/>
                      <a:r>
                        <a:rPr lang="nl-NL" sz="1800" dirty="0"/>
                        <a:t>4.8</a:t>
                      </a:r>
                    </a:p>
                  </a:txBody>
                  <a:tcPr/>
                </a:tc>
                <a:tc>
                  <a:txBody>
                    <a:bodyPr/>
                    <a:lstStyle/>
                    <a:p>
                      <a:pPr algn="ctr"/>
                      <a:r>
                        <a:rPr lang="nl-NL" sz="1800" dirty="0"/>
                        <a:t>0</a:t>
                      </a:r>
                    </a:p>
                  </a:txBody>
                  <a:tcPr/>
                </a:tc>
                <a:tc>
                  <a:txBody>
                    <a:bodyPr/>
                    <a:lstStyle/>
                    <a:p>
                      <a:pPr algn="ctr"/>
                      <a:r>
                        <a:rPr lang="nl-NL" sz="1800" dirty="0"/>
                        <a:t>76</a:t>
                      </a:r>
                    </a:p>
                  </a:txBody>
                  <a:tcPr/>
                </a:tc>
                <a:tc>
                  <a:txBody>
                    <a:bodyPr/>
                    <a:lstStyle/>
                    <a:p>
                      <a:pPr algn="ctr"/>
                      <a:r>
                        <a:rPr lang="nl-NL" sz="1800" dirty="0"/>
                        <a:t>5</a:t>
                      </a:r>
                    </a:p>
                  </a:txBody>
                  <a:tcPr/>
                </a:tc>
                <a:tc>
                  <a:txBody>
                    <a:bodyPr/>
                    <a:lstStyle/>
                    <a:p>
                      <a:pPr algn="ctr"/>
                      <a:r>
                        <a:rPr lang="nl-NL" sz="1800" dirty="0"/>
                        <a:t>0</a:t>
                      </a:r>
                    </a:p>
                  </a:txBody>
                  <a:tcPr/>
                </a:tc>
                <a:extLst>
                  <a:ext uri="{0D108BD9-81ED-4DB2-BD59-A6C34878D82A}">
                    <a16:rowId xmlns:a16="http://schemas.microsoft.com/office/drawing/2014/main" val="3604432865"/>
                  </a:ext>
                </a:extLst>
              </a:tr>
              <a:tr h="464401">
                <a:tc>
                  <a:txBody>
                    <a:bodyPr/>
                    <a:lstStyle/>
                    <a:p>
                      <a:pPr algn="ctr"/>
                      <a:r>
                        <a:rPr lang="nl-NL" sz="1800" dirty="0"/>
                        <a:t>A4</a:t>
                      </a:r>
                    </a:p>
                  </a:txBody>
                  <a:tcPr/>
                </a:tc>
                <a:tc>
                  <a:txBody>
                    <a:bodyPr/>
                    <a:lstStyle/>
                    <a:p>
                      <a:pPr algn="ctr"/>
                      <a:r>
                        <a:rPr lang="nl-NL" sz="1800" dirty="0"/>
                        <a:t>1</a:t>
                      </a:r>
                    </a:p>
                  </a:txBody>
                  <a:tcPr/>
                </a:tc>
                <a:tc>
                  <a:txBody>
                    <a:bodyPr/>
                    <a:lstStyle/>
                    <a:p>
                      <a:pPr algn="ctr"/>
                      <a:r>
                        <a:rPr lang="nl-NL" sz="1800" dirty="0"/>
                        <a:t>3.5</a:t>
                      </a:r>
                    </a:p>
                  </a:txBody>
                  <a:tcPr/>
                </a:tc>
                <a:tc>
                  <a:txBody>
                    <a:bodyPr/>
                    <a:lstStyle/>
                    <a:p>
                      <a:pPr algn="ctr"/>
                      <a:r>
                        <a:rPr lang="nl-NL" sz="1800" dirty="0"/>
                        <a:t>0</a:t>
                      </a:r>
                    </a:p>
                  </a:txBody>
                  <a:tcPr/>
                </a:tc>
                <a:tc>
                  <a:txBody>
                    <a:bodyPr/>
                    <a:lstStyle/>
                    <a:p>
                      <a:pPr algn="ctr"/>
                      <a:r>
                        <a:rPr lang="nl-NL" sz="1800" dirty="0"/>
                        <a:t>56</a:t>
                      </a:r>
                    </a:p>
                  </a:txBody>
                  <a:tcPr/>
                </a:tc>
                <a:tc>
                  <a:txBody>
                    <a:bodyPr/>
                    <a:lstStyle/>
                    <a:p>
                      <a:pPr algn="ctr"/>
                      <a:r>
                        <a:rPr lang="nl-NL" sz="1800" dirty="0"/>
                        <a:t>7</a:t>
                      </a:r>
                    </a:p>
                  </a:txBody>
                  <a:tcPr/>
                </a:tc>
                <a:tc>
                  <a:txBody>
                    <a:bodyPr/>
                    <a:lstStyle/>
                    <a:p>
                      <a:pPr algn="ctr"/>
                      <a:r>
                        <a:rPr lang="nl-NL" sz="1800" dirty="0"/>
                        <a:t>0</a:t>
                      </a:r>
                    </a:p>
                  </a:txBody>
                  <a:tcPr/>
                </a:tc>
                <a:extLst>
                  <a:ext uri="{0D108BD9-81ED-4DB2-BD59-A6C34878D82A}">
                    <a16:rowId xmlns:a16="http://schemas.microsoft.com/office/drawing/2014/main" val="411283659"/>
                  </a:ext>
                </a:extLst>
              </a:tr>
              <a:tr h="464401">
                <a:tc>
                  <a:txBody>
                    <a:bodyPr/>
                    <a:lstStyle/>
                    <a:p>
                      <a:pPr algn="ctr"/>
                      <a:r>
                        <a:rPr lang="nl-NL" sz="1800" dirty="0"/>
                        <a:t>A5</a:t>
                      </a:r>
                    </a:p>
                  </a:txBody>
                  <a:tcPr/>
                </a:tc>
                <a:tc>
                  <a:txBody>
                    <a:bodyPr/>
                    <a:lstStyle/>
                    <a:p>
                      <a:pPr algn="ctr"/>
                      <a:r>
                        <a:rPr lang="nl-NL" sz="1800" dirty="0"/>
                        <a:t>0</a:t>
                      </a:r>
                    </a:p>
                  </a:txBody>
                  <a:tcPr/>
                </a:tc>
                <a:tc>
                  <a:txBody>
                    <a:bodyPr/>
                    <a:lstStyle/>
                    <a:p>
                      <a:pPr algn="ctr"/>
                      <a:r>
                        <a:rPr lang="nl-NL" sz="1800" dirty="0"/>
                        <a:t>6.0</a:t>
                      </a:r>
                    </a:p>
                  </a:txBody>
                  <a:tcPr/>
                </a:tc>
                <a:tc>
                  <a:txBody>
                    <a:bodyPr/>
                    <a:lstStyle/>
                    <a:p>
                      <a:pPr algn="ctr"/>
                      <a:r>
                        <a:rPr lang="nl-NL" sz="1800" dirty="0"/>
                        <a:t>0</a:t>
                      </a:r>
                    </a:p>
                  </a:txBody>
                  <a:tcPr/>
                </a:tc>
                <a:tc>
                  <a:txBody>
                    <a:bodyPr/>
                    <a:lstStyle/>
                    <a:p>
                      <a:pPr algn="ctr"/>
                      <a:r>
                        <a:rPr lang="nl-NL" sz="1800" dirty="0"/>
                        <a:t>34</a:t>
                      </a:r>
                    </a:p>
                  </a:txBody>
                  <a:tcPr/>
                </a:tc>
                <a:tc>
                  <a:txBody>
                    <a:bodyPr/>
                    <a:lstStyle/>
                    <a:p>
                      <a:pPr algn="ctr"/>
                      <a:r>
                        <a:rPr lang="nl-NL" sz="1800" dirty="0"/>
                        <a:t>9</a:t>
                      </a:r>
                    </a:p>
                  </a:txBody>
                  <a:tcPr/>
                </a:tc>
                <a:tc>
                  <a:txBody>
                    <a:bodyPr/>
                    <a:lstStyle/>
                    <a:p>
                      <a:pPr algn="ctr"/>
                      <a:r>
                        <a:rPr lang="nl-NL" sz="1800" dirty="0"/>
                        <a:t>0</a:t>
                      </a:r>
                    </a:p>
                  </a:txBody>
                  <a:tcPr/>
                </a:tc>
                <a:extLst>
                  <a:ext uri="{0D108BD9-81ED-4DB2-BD59-A6C34878D82A}">
                    <a16:rowId xmlns:a16="http://schemas.microsoft.com/office/drawing/2014/main" val="1471286514"/>
                  </a:ext>
                </a:extLst>
              </a:tr>
              <a:tr h="464401">
                <a:tc>
                  <a:txBody>
                    <a:bodyPr/>
                    <a:lstStyle/>
                    <a:p>
                      <a:pPr algn="ctr"/>
                      <a:r>
                        <a:rPr lang="nl-NL" sz="1800" dirty="0"/>
                        <a:t>A6</a:t>
                      </a:r>
                    </a:p>
                  </a:txBody>
                  <a:tcPr/>
                </a:tc>
                <a:tc>
                  <a:txBody>
                    <a:bodyPr/>
                    <a:lstStyle/>
                    <a:p>
                      <a:pPr algn="ctr"/>
                      <a:r>
                        <a:rPr lang="nl-NL" sz="1800" dirty="0"/>
                        <a:t>0</a:t>
                      </a:r>
                    </a:p>
                  </a:txBody>
                  <a:tcPr/>
                </a:tc>
                <a:tc>
                  <a:txBody>
                    <a:bodyPr/>
                    <a:lstStyle/>
                    <a:p>
                      <a:pPr algn="ctr"/>
                      <a:r>
                        <a:rPr lang="nl-NL" sz="1800" dirty="0"/>
                        <a:t>1.3</a:t>
                      </a:r>
                    </a:p>
                  </a:txBody>
                  <a:tcPr/>
                </a:tc>
                <a:tc>
                  <a:txBody>
                    <a:bodyPr/>
                    <a:lstStyle/>
                    <a:p>
                      <a:pPr algn="ctr"/>
                      <a:r>
                        <a:rPr lang="nl-NL" sz="1800" dirty="0"/>
                        <a:t>1</a:t>
                      </a:r>
                    </a:p>
                  </a:txBody>
                  <a:tcPr/>
                </a:tc>
                <a:tc>
                  <a:txBody>
                    <a:bodyPr/>
                    <a:lstStyle/>
                    <a:p>
                      <a:pPr algn="ctr"/>
                      <a:r>
                        <a:rPr lang="nl-NL" sz="1800" dirty="0"/>
                        <a:t>43</a:t>
                      </a:r>
                    </a:p>
                  </a:txBody>
                  <a:tcPr/>
                </a:tc>
                <a:tc>
                  <a:txBody>
                    <a:bodyPr/>
                    <a:lstStyle/>
                    <a:p>
                      <a:pPr algn="ctr"/>
                      <a:r>
                        <a:rPr lang="nl-NL" sz="1800" dirty="0"/>
                        <a:t>2</a:t>
                      </a:r>
                    </a:p>
                  </a:txBody>
                  <a:tcPr/>
                </a:tc>
                <a:tc>
                  <a:txBody>
                    <a:bodyPr/>
                    <a:lstStyle/>
                    <a:p>
                      <a:pPr algn="ctr"/>
                      <a:r>
                        <a:rPr lang="nl-NL" sz="1800" dirty="0"/>
                        <a:t>1</a:t>
                      </a:r>
                    </a:p>
                  </a:txBody>
                  <a:tcPr/>
                </a:tc>
                <a:extLst>
                  <a:ext uri="{0D108BD9-81ED-4DB2-BD59-A6C34878D82A}">
                    <a16:rowId xmlns:a16="http://schemas.microsoft.com/office/drawing/2014/main" val="1734137312"/>
                  </a:ext>
                </a:extLst>
              </a:tr>
            </a:tbl>
          </a:graphicData>
        </a:graphic>
      </p:graphicFrame>
    </p:spTree>
    <p:extLst>
      <p:ext uri="{BB962C8B-B14F-4D97-AF65-F5344CB8AC3E}">
        <p14:creationId xmlns:p14="http://schemas.microsoft.com/office/powerpoint/2010/main" val="236435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392B-E0AD-DC31-598E-7A15A2E1A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D6B47-C4F3-3582-BBD6-D751483C26A7}"/>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ADD3C0AC-5904-7491-67CF-A414F0437444}"/>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6D59B094-8527-3B61-E157-066B08838559}"/>
              </a:ext>
            </a:extLst>
          </p:cNvPr>
          <p:cNvSpPr>
            <a:spLocks noGrp="1"/>
          </p:cNvSpPr>
          <p:nvPr>
            <p:ph type="body" sz="quarter" idx="11"/>
          </p:nvPr>
        </p:nvSpPr>
        <p:spPr>
          <a:xfrm>
            <a:off x="415927" y="2193533"/>
            <a:ext cx="9328148" cy="4457700"/>
          </a:xfrm>
        </p:spPr>
        <p:txBody>
          <a:bodyPr>
            <a:normAutofit/>
          </a:bodyPr>
          <a:lstStyle/>
          <a:p>
            <a:pPr algn="l"/>
            <a:r>
              <a:rPr lang="nl-NL" sz="2000" dirty="0">
                <a:latin typeface="Barlow" panose="00000500000000000000" pitchFamily="2" charset="0"/>
              </a:rPr>
              <a:t>Dyadische data structuur</a:t>
            </a:r>
          </a:p>
          <a:p>
            <a:pPr lvl="1"/>
            <a:r>
              <a:rPr lang="nl-NL" sz="1600" dirty="0" err="1">
                <a:latin typeface="Barlow" panose="00000500000000000000" pitchFamily="2" charset="0"/>
              </a:rPr>
              <a:t>Dyadic</a:t>
            </a:r>
            <a:r>
              <a:rPr lang="nl-NL" sz="1600" dirty="0">
                <a:latin typeface="Barlow" panose="00000500000000000000" pitchFamily="2" charset="0"/>
              </a:rPr>
              <a:t>: actor X actor </a:t>
            </a:r>
          </a:p>
          <a:p>
            <a:pPr lvl="1"/>
            <a:r>
              <a:rPr lang="nl-NL" sz="1600" dirty="0">
                <a:latin typeface="Barlow" panose="00000500000000000000" pitchFamily="2" charset="0"/>
              </a:rPr>
              <a:t>‘Variabelen’ hebben dezelfde ‘eenheid’</a:t>
            </a:r>
          </a:p>
          <a:p>
            <a:pPr lvl="1"/>
            <a:r>
              <a:rPr lang="nl-NL" sz="1600" dirty="0">
                <a:latin typeface="Barlow" panose="00000500000000000000" pitchFamily="2" charset="0"/>
              </a:rPr>
              <a:t>Diagonaal kan betekenisvol zijn (</a:t>
            </a:r>
            <a:r>
              <a:rPr lang="nl-NL" sz="1600" dirty="0" err="1">
                <a:latin typeface="Barlow" panose="00000500000000000000" pitchFamily="2" charset="0"/>
              </a:rPr>
              <a:t>self-ties</a:t>
            </a:r>
            <a:r>
              <a:rPr lang="nl-NL" sz="1600" dirty="0">
                <a:latin typeface="Barlow" panose="00000500000000000000" pitchFamily="2" charset="0"/>
              </a:rPr>
              <a:t> of loops)</a:t>
            </a:r>
          </a:p>
        </p:txBody>
      </p:sp>
      <p:graphicFrame>
        <p:nvGraphicFramePr>
          <p:cNvPr id="6" name="Tabel 5">
            <a:extLst>
              <a:ext uri="{FF2B5EF4-FFF2-40B4-BE49-F238E27FC236}">
                <a16:creationId xmlns:a16="http://schemas.microsoft.com/office/drawing/2014/main" id="{26D94609-0AB3-0118-595F-E20EE8575D7E}"/>
              </a:ext>
            </a:extLst>
          </p:cNvPr>
          <p:cNvGraphicFramePr>
            <a:graphicFrameLocks noGrp="1"/>
          </p:cNvGraphicFramePr>
          <p:nvPr>
            <p:extLst>
              <p:ext uri="{D42A27DB-BD31-4B8C-83A1-F6EECF244321}">
                <p14:modId xmlns:p14="http://schemas.microsoft.com/office/powerpoint/2010/main" val="908630364"/>
              </p:ext>
            </p:extLst>
          </p:nvPr>
        </p:nvGraphicFramePr>
        <p:xfrm>
          <a:off x="6390526" y="3914454"/>
          <a:ext cx="3215051" cy="2923956"/>
        </p:xfrm>
        <a:graphic>
          <a:graphicData uri="http://schemas.openxmlformats.org/drawingml/2006/table">
            <a:tbl>
              <a:tblPr firstRow="1" bandRow="1">
                <a:tableStyleId>{5940675A-B579-460E-94D1-54222C63F5DA}</a:tableStyleId>
              </a:tblPr>
              <a:tblGrid>
                <a:gridCol w="459293">
                  <a:extLst>
                    <a:ext uri="{9D8B030D-6E8A-4147-A177-3AD203B41FA5}">
                      <a16:colId xmlns:a16="http://schemas.microsoft.com/office/drawing/2014/main" val="1342231746"/>
                    </a:ext>
                  </a:extLst>
                </a:gridCol>
                <a:gridCol w="459293">
                  <a:extLst>
                    <a:ext uri="{9D8B030D-6E8A-4147-A177-3AD203B41FA5}">
                      <a16:colId xmlns:a16="http://schemas.microsoft.com/office/drawing/2014/main" val="3627448076"/>
                    </a:ext>
                  </a:extLst>
                </a:gridCol>
                <a:gridCol w="459293">
                  <a:extLst>
                    <a:ext uri="{9D8B030D-6E8A-4147-A177-3AD203B41FA5}">
                      <a16:colId xmlns:a16="http://schemas.microsoft.com/office/drawing/2014/main" val="982453571"/>
                    </a:ext>
                  </a:extLst>
                </a:gridCol>
                <a:gridCol w="459293">
                  <a:extLst>
                    <a:ext uri="{9D8B030D-6E8A-4147-A177-3AD203B41FA5}">
                      <a16:colId xmlns:a16="http://schemas.microsoft.com/office/drawing/2014/main" val="1463592603"/>
                    </a:ext>
                  </a:extLst>
                </a:gridCol>
                <a:gridCol w="459293">
                  <a:extLst>
                    <a:ext uri="{9D8B030D-6E8A-4147-A177-3AD203B41FA5}">
                      <a16:colId xmlns:a16="http://schemas.microsoft.com/office/drawing/2014/main" val="4179861390"/>
                    </a:ext>
                  </a:extLst>
                </a:gridCol>
                <a:gridCol w="459293">
                  <a:extLst>
                    <a:ext uri="{9D8B030D-6E8A-4147-A177-3AD203B41FA5}">
                      <a16:colId xmlns:a16="http://schemas.microsoft.com/office/drawing/2014/main" val="3774984026"/>
                    </a:ext>
                  </a:extLst>
                </a:gridCol>
                <a:gridCol w="459293">
                  <a:extLst>
                    <a:ext uri="{9D8B030D-6E8A-4147-A177-3AD203B41FA5}">
                      <a16:colId xmlns:a16="http://schemas.microsoft.com/office/drawing/2014/main" val="2006196487"/>
                    </a:ext>
                  </a:extLst>
                </a:gridCol>
              </a:tblGrid>
              <a:tr h="417708">
                <a:tc>
                  <a:txBody>
                    <a:bodyPr/>
                    <a:lstStyle/>
                    <a:p>
                      <a:pPr algn="ctr"/>
                      <a:endParaRPr lang="nl-NL" sz="1800" dirty="0"/>
                    </a:p>
                  </a:txBody>
                  <a:tcPr/>
                </a:tc>
                <a:tc>
                  <a:txBody>
                    <a:bodyPr/>
                    <a:lstStyle/>
                    <a:p>
                      <a:pPr algn="ctr"/>
                      <a:r>
                        <a:rPr lang="nl-NL" sz="1800" dirty="0"/>
                        <a:t>A1</a:t>
                      </a:r>
                    </a:p>
                  </a:txBody>
                  <a:tcPr>
                    <a:lnR w="38100" cap="flat" cmpd="sng" algn="ctr">
                      <a:solidFill>
                        <a:srgbClr val="FF0000"/>
                      </a:solidFill>
                      <a:prstDash val="solid"/>
                      <a:round/>
                      <a:headEnd type="none" w="med" len="med"/>
                      <a:tailEnd type="none" w="med" len="med"/>
                    </a:lnR>
                  </a:tcPr>
                </a:tc>
                <a:tc>
                  <a:txBody>
                    <a:bodyPr/>
                    <a:lstStyle/>
                    <a:p>
                      <a:pPr algn="ctr"/>
                      <a:r>
                        <a:rPr lang="nl-NL" sz="1800" dirty="0"/>
                        <a:t>A2</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lgn="ctr"/>
                      <a:r>
                        <a:rPr lang="nl-NL" sz="1800" dirty="0"/>
                        <a:t>A3</a:t>
                      </a:r>
                    </a:p>
                  </a:txBody>
                  <a:tcPr>
                    <a:lnL w="38100" cap="flat" cmpd="sng" algn="ctr">
                      <a:solidFill>
                        <a:srgbClr val="FF0000"/>
                      </a:solidFill>
                      <a:prstDash val="solid"/>
                      <a:round/>
                      <a:headEnd type="none" w="med" len="med"/>
                      <a:tailEnd type="none" w="med" len="med"/>
                    </a:lnL>
                  </a:tcPr>
                </a:tc>
                <a:tc>
                  <a:txBody>
                    <a:bodyPr/>
                    <a:lstStyle/>
                    <a:p>
                      <a:pPr algn="ctr"/>
                      <a:r>
                        <a:rPr lang="nl-NL" sz="1800" dirty="0"/>
                        <a:t>A4</a:t>
                      </a:r>
                    </a:p>
                  </a:txBody>
                  <a:tcPr/>
                </a:tc>
                <a:tc>
                  <a:txBody>
                    <a:bodyPr/>
                    <a:lstStyle/>
                    <a:p>
                      <a:pPr algn="ctr"/>
                      <a:r>
                        <a:rPr lang="nl-NL" sz="1800" dirty="0"/>
                        <a:t>A5</a:t>
                      </a:r>
                    </a:p>
                  </a:txBody>
                  <a:tcPr/>
                </a:tc>
                <a:tc>
                  <a:txBody>
                    <a:bodyPr/>
                    <a:lstStyle/>
                    <a:p>
                      <a:pPr algn="ctr"/>
                      <a:r>
                        <a:rPr lang="nl-NL" sz="1800" dirty="0"/>
                        <a:t>A6</a:t>
                      </a:r>
                    </a:p>
                  </a:txBody>
                  <a:tcPr/>
                </a:tc>
                <a:extLst>
                  <a:ext uri="{0D108BD9-81ED-4DB2-BD59-A6C34878D82A}">
                    <a16:rowId xmlns:a16="http://schemas.microsoft.com/office/drawing/2014/main" val="2379481341"/>
                  </a:ext>
                </a:extLst>
              </a:tr>
              <a:tr h="417708">
                <a:tc>
                  <a:txBody>
                    <a:bodyPr/>
                    <a:lstStyle/>
                    <a:p>
                      <a:pPr algn="ctr"/>
                      <a:r>
                        <a:rPr lang="nl-NL" sz="1800" dirty="0"/>
                        <a:t>A1</a:t>
                      </a:r>
                    </a:p>
                  </a:txBody>
                  <a:tcPr/>
                </a:tc>
                <a:tc>
                  <a:txBody>
                    <a:bodyPr/>
                    <a:lstStyle/>
                    <a:p>
                      <a:pPr algn="ctr"/>
                      <a:r>
                        <a:rPr lang="nl-NL" sz="1800" dirty="0"/>
                        <a:t>-</a:t>
                      </a:r>
                    </a:p>
                  </a:txBody>
                  <a:tcPr>
                    <a:lnR w="38100" cap="flat" cmpd="sng" algn="ctr">
                      <a:solidFill>
                        <a:srgbClr val="FF0000"/>
                      </a:solidFill>
                      <a:prstDash val="solid"/>
                      <a:round/>
                      <a:headEnd type="none" w="med" len="med"/>
                      <a:tailEnd type="none" w="med" len="med"/>
                    </a:lnR>
                    <a:solidFill>
                      <a:srgbClr val="F5779B"/>
                    </a:solidFill>
                  </a:tcPr>
                </a:tc>
                <a:tc>
                  <a:txBody>
                    <a:bodyPr/>
                    <a:lstStyle/>
                    <a:p>
                      <a:pPr algn="ctr"/>
                      <a:r>
                        <a:rPr lang="nl-NL" sz="1800" dirty="0"/>
                        <a:t>1</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extLst>
                  <a:ext uri="{0D108BD9-81ED-4DB2-BD59-A6C34878D82A}">
                    <a16:rowId xmlns:a16="http://schemas.microsoft.com/office/drawing/2014/main" val="3869258114"/>
                  </a:ext>
                </a:extLst>
              </a:tr>
              <a:tr h="417708">
                <a:tc>
                  <a:txBody>
                    <a:bodyPr/>
                    <a:lstStyle/>
                    <a:p>
                      <a:pPr algn="ctr"/>
                      <a:r>
                        <a:rPr lang="nl-NL" sz="1800" dirty="0"/>
                        <a:t>A2</a:t>
                      </a:r>
                    </a:p>
                  </a:txBody>
                  <a:tcPr>
                    <a:lnB w="38100" cap="flat" cmpd="sng" algn="ctr">
                      <a:solidFill>
                        <a:srgbClr val="FF0000"/>
                      </a:solidFill>
                      <a:prstDash val="solid"/>
                      <a:round/>
                      <a:headEnd type="none" w="med" len="med"/>
                      <a:tailEnd type="none" w="med" len="med"/>
                    </a:lnB>
                  </a:tcPr>
                </a:tc>
                <a:tc>
                  <a:txBody>
                    <a:bodyPr/>
                    <a:lstStyle/>
                    <a:p>
                      <a:pPr algn="ctr"/>
                      <a:r>
                        <a:rPr lang="nl-NL" sz="1800" dirty="0"/>
                        <a:t>1</a:t>
                      </a:r>
                    </a:p>
                  </a:txBody>
                  <a:tcPr>
                    <a:lnR w="38100" cap="flat" cmpd="sng" algn="ctr">
                      <a:solidFill>
                        <a:srgbClr val="FF0000"/>
                      </a:solidFill>
                      <a:prstDash val="solid"/>
                      <a:round/>
                      <a:headEnd type="none" w="med" len="med"/>
                      <a:tailEnd type="none" w="med" len="med"/>
                    </a:lnR>
                    <a:lnB w="38100" cap="flat" cmpd="sng" algn="ctr">
                      <a:solidFill>
                        <a:srgbClr val="FF0000"/>
                      </a:solidFill>
                      <a:prstDash val="solid"/>
                      <a:round/>
                      <a:headEnd type="none" w="med" len="med"/>
                      <a:tailEnd type="none" w="med" len="med"/>
                    </a:lnB>
                  </a:tcPr>
                </a:tc>
                <a:tc>
                  <a:txBody>
                    <a:bodyPr/>
                    <a:lstStyle/>
                    <a:p>
                      <a:pPr algn="ctr"/>
                      <a:r>
                        <a:rPr lang="nl-NL" sz="1800" dirty="0"/>
                        <a:t>-</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B w="38100" cap="flat" cmpd="sng" algn="ctr">
                      <a:solidFill>
                        <a:srgbClr val="FF0000"/>
                      </a:solidFill>
                      <a:prstDash val="solid"/>
                      <a:round/>
                      <a:headEnd type="none" w="med" len="med"/>
                      <a:tailEnd type="none" w="med" len="med"/>
                    </a:lnB>
                    <a:solidFill>
                      <a:srgbClr val="F5779B"/>
                    </a:solidFill>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lnB w="38100" cap="flat" cmpd="sng" algn="ctr">
                      <a:solidFill>
                        <a:srgbClr val="FF0000"/>
                      </a:solidFill>
                      <a:prstDash val="solid"/>
                      <a:round/>
                      <a:headEnd type="none" w="med" len="med"/>
                      <a:tailEnd type="none" w="med" len="med"/>
                    </a:lnB>
                  </a:tcPr>
                </a:tc>
                <a:tc>
                  <a:txBody>
                    <a:bodyPr/>
                    <a:lstStyle/>
                    <a:p>
                      <a:pPr algn="ctr"/>
                      <a:r>
                        <a:rPr lang="nl-NL" sz="1800" dirty="0"/>
                        <a:t>0</a:t>
                      </a:r>
                    </a:p>
                  </a:txBody>
                  <a:tcPr>
                    <a:lnB w="38100" cap="flat" cmpd="sng" algn="ctr">
                      <a:solidFill>
                        <a:srgbClr val="FF0000"/>
                      </a:solidFill>
                      <a:prstDash val="solid"/>
                      <a:round/>
                      <a:headEnd type="none" w="med" len="med"/>
                      <a:tailEnd type="none" w="med" len="med"/>
                    </a:lnB>
                  </a:tcPr>
                </a:tc>
                <a:tc>
                  <a:txBody>
                    <a:bodyPr/>
                    <a:lstStyle/>
                    <a:p>
                      <a:pPr algn="ctr"/>
                      <a:r>
                        <a:rPr lang="nl-NL" sz="1800" dirty="0"/>
                        <a:t>0</a:t>
                      </a:r>
                    </a:p>
                  </a:txBody>
                  <a:tcPr>
                    <a:lnB w="38100" cap="flat" cmpd="sng" algn="ctr">
                      <a:solidFill>
                        <a:srgbClr val="FF0000"/>
                      </a:solidFill>
                      <a:prstDash val="solid"/>
                      <a:round/>
                      <a:headEnd type="none" w="med" len="med"/>
                      <a:tailEnd type="none" w="med" len="med"/>
                    </a:lnB>
                  </a:tcPr>
                </a:tc>
                <a:tc>
                  <a:txBody>
                    <a:bodyPr/>
                    <a:lstStyle/>
                    <a:p>
                      <a:pPr algn="ctr"/>
                      <a:r>
                        <a:rPr lang="nl-NL" sz="1800" dirty="0"/>
                        <a:t>0</a:t>
                      </a:r>
                    </a:p>
                  </a:txBody>
                  <a:tcPr>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141806380"/>
                  </a:ext>
                </a:extLst>
              </a:tr>
              <a:tr h="417708">
                <a:tc>
                  <a:txBody>
                    <a:bodyPr/>
                    <a:lstStyle/>
                    <a:p>
                      <a:pPr algn="ctr"/>
                      <a:r>
                        <a:rPr lang="nl-NL" sz="1800" dirty="0"/>
                        <a:t>A3</a:t>
                      </a:r>
                    </a:p>
                  </a:txBody>
                  <a:tcP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nl-NL" sz="1800" dirty="0"/>
                        <a:t>1</a:t>
                      </a:r>
                    </a:p>
                  </a:txBody>
                  <a:tcP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nl-NL" sz="1800" dirty="0"/>
                        <a:t>1</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nl-NL" sz="1800" dirty="0"/>
                        <a:t>-</a:t>
                      </a:r>
                    </a:p>
                  </a:txBody>
                  <a:tcP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rgbClr val="F5779B"/>
                    </a:solidFill>
                  </a:tcPr>
                </a:tc>
                <a:tc>
                  <a:txBody>
                    <a:bodyPr/>
                    <a:lstStyle/>
                    <a:p>
                      <a:pPr algn="ctr"/>
                      <a:r>
                        <a:rPr lang="nl-NL" sz="1800" dirty="0"/>
                        <a:t>0</a:t>
                      </a:r>
                    </a:p>
                  </a:txBody>
                  <a:tcP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nl-NL" sz="1800" dirty="0"/>
                        <a:t>0</a:t>
                      </a:r>
                    </a:p>
                  </a:txBody>
                  <a:tcP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tc>
                  <a:txBody>
                    <a:bodyPr/>
                    <a:lstStyle/>
                    <a:p>
                      <a:pPr algn="ctr"/>
                      <a:r>
                        <a:rPr lang="nl-NL" sz="1800" dirty="0"/>
                        <a:t>0</a:t>
                      </a:r>
                    </a:p>
                  </a:txBody>
                  <a:tcP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tcPr>
                </a:tc>
                <a:extLst>
                  <a:ext uri="{0D108BD9-81ED-4DB2-BD59-A6C34878D82A}">
                    <a16:rowId xmlns:a16="http://schemas.microsoft.com/office/drawing/2014/main" val="3604432865"/>
                  </a:ext>
                </a:extLst>
              </a:tr>
              <a:tr h="417708">
                <a:tc>
                  <a:txBody>
                    <a:bodyPr/>
                    <a:lstStyle/>
                    <a:p>
                      <a:pPr algn="ctr"/>
                      <a:r>
                        <a:rPr lang="nl-NL" sz="1800" dirty="0"/>
                        <a:t>A4</a:t>
                      </a:r>
                    </a:p>
                  </a:txBody>
                  <a:tcPr>
                    <a:lnT w="38100" cap="flat" cmpd="sng" algn="ctr">
                      <a:solidFill>
                        <a:srgbClr val="FF0000"/>
                      </a:solidFill>
                      <a:prstDash val="solid"/>
                      <a:round/>
                      <a:headEnd type="none" w="med" len="med"/>
                      <a:tailEnd type="none" w="med" len="med"/>
                    </a:lnT>
                  </a:tcPr>
                </a:tc>
                <a:tc>
                  <a:txBody>
                    <a:bodyPr/>
                    <a:lstStyle/>
                    <a:p>
                      <a:pPr algn="ctr"/>
                      <a:r>
                        <a:rPr lang="nl-NL" sz="1800" dirty="0"/>
                        <a:t>0</a:t>
                      </a:r>
                    </a:p>
                  </a:txBody>
                  <a:tcPr>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tcPr>
                </a:tc>
                <a:tc>
                  <a:txBody>
                    <a:bodyPr/>
                    <a:lstStyle/>
                    <a:p>
                      <a:pPr algn="ctr"/>
                      <a:r>
                        <a:rPr lang="nl-NL" sz="1800" dirty="0"/>
                        <a:t>1</a:t>
                      </a:r>
                    </a:p>
                  </a:txBody>
                  <a:tcPr>
                    <a:lnL w="38100" cap="flat" cmpd="sng" algn="ctr">
                      <a:solidFill>
                        <a:srgbClr val="FF0000"/>
                      </a:solidFill>
                      <a:prstDash val="solid"/>
                      <a:round/>
                      <a:headEnd type="none" w="med" len="med"/>
                      <a:tailEnd type="none" w="med" len="med"/>
                    </a:lnL>
                    <a:lnT w="38100" cap="flat" cmpd="sng" algn="ctr">
                      <a:solidFill>
                        <a:srgbClr val="FF0000"/>
                      </a:solidFill>
                      <a:prstDash val="solid"/>
                      <a:round/>
                      <a:headEnd type="none" w="med" len="med"/>
                      <a:tailEnd type="none" w="med" len="med"/>
                    </a:lnT>
                  </a:tcPr>
                </a:tc>
                <a:tc>
                  <a:txBody>
                    <a:bodyPr/>
                    <a:lstStyle/>
                    <a:p>
                      <a:pPr algn="ctr"/>
                      <a:r>
                        <a:rPr lang="nl-NL" sz="1800" dirty="0"/>
                        <a:t>-</a:t>
                      </a:r>
                    </a:p>
                  </a:txBody>
                  <a:tcPr>
                    <a:lnT w="38100" cap="flat" cmpd="sng" algn="ctr">
                      <a:solidFill>
                        <a:srgbClr val="FF0000"/>
                      </a:solidFill>
                      <a:prstDash val="solid"/>
                      <a:round/>
                      <a:headEnd type="none" w="med" len="med"/>
                      <a:tailEnd type="none" w="med" len="med"/>
                    </a:lnT>
                    <a:solidFill>
                      <a:srgbClr val="F5779B"/>
                    </a:solidFill>
                  </a:tcPr>
                </a:tc>
                <a:tc>
                  <a:txBody>
                    <a:bodyPr/>
                    <a:lstStyle/>
                    <a:p>
                      <a:pPr algn="ctr"/>
                      <a:r>
                        <a:rPr lang="nl-NL" sz="1800" dirty="0"/>
                        <a:t>1</a:t>
                      </a:r>
                    </a:p>
                  </a:txBody>
                  <a:tcPr>
                    <a:lnT w="38100" cap="flat" cmpd="sng" algn="ctr">
                      <a:solidFill>
                        <a:srgbClr val="FF0000"/>
                      </a:solidFill>
                      <a:prstDash val="solid"/>
                      <a:round/>
                      <a:headEnd type="none" w="med" len="med"/>
                      <a:tailEnd type="none" w="med" len="med"/>
                    </a:lnT>
                  </a:tcPr>
                </a:tc>
                <a:tc>
                  <a:txBody>
                    <a:bodyPr/>
                    <a:lstStyle/>
                    <a:p>
                      <a:pPr algn="ctr"/>
                      <a:r>
                        <a:rPr lang="nl-NL" sz="1800" dirty="0"/>
                        <a:t>0</a:t>
                      </a:r>
                    </a:p>
                  </a:txBody>
                  <a:tcPr>
                    <a:lnT w="38100" cap="flat" cmpd="sng" algn="ctr">
                      <a:solidFill>
                        <a:srgbClr val="FF0000"/>
                      </a:solidFill>
                      <a:prstDash val="solid"/>
                      <a:round/>
                      <a:headEnd type="none" w="med" len="med"/>
                      <a:tailEnd type="none" w="med" len="med"/>
                    </a:lnT>
                  </a:tcPr>
                </a:tc>
                <a:extLst>
                  <a:ext uri="{0D108BD9-81ED-4DB2-BD59-A6C34878D82A}">
                    <a16:rowId xmlns:a16="http://schemas.microsoft.com/office/drawing/2014/main" val="411283659"/>
                  </a:ext>
                </a:extLst>
              </a:tr>
              <a:tr h="417708">
                <a:tc>
                  <a:txBody>
                    <a:bodyPr/>
                    <a:lstStyle/>
                    <a:p>
                      <a:pPr algn="ctr"/>
                      <a:r>
                        <a:rPr lang="nl-NL" sz="1800" dirty="0"/>
                        <a:t>A5</a:t>
                      </a:r>
                    </a:p>
                  </a:txBody>
                  <a:tcPr/>
                </a:tc>
                <a:tc>
                  <a:txBody>
                    <a:bodyPr/>
                    <a:lstStyle/>
                    <a:p>
                      <a:pPr algn="ctr"/>
                      <a:r>
                        <a:rPr lang="nl-NL" sz="1800" dirty="0"/>
                        <a:t>0</a:t>
                      </a:r>
                    </a:p>
                  </a:txBody>
                  <a:tcPr>
                    <a:lnR w="38100" cap="flat" cmpd="sng" algn="ctr">
                      <a:solidFill>
                        <a:srgbClr val="FF0000"/>
                      </a:solidFill>
                      <a:prstDash val="solid"/>
                      <a:round/>
                      <a:headEnd type="none" w="med" len="med"/>
                      <a:tailEnd type="none" w="med" len="med"/>
                    </a:lnR>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lgn="ctr"/>
                      <a:r>
                        <a:rPr lang="nl-NL" sz="1800" dirty="0"/>
                        <a:t>1</a:t>
                      </a:r>
                    </a:p>
                  </a:txBody>
                  <a:tcPr>
                    <a:lnL w="38100" cap="flat" cmpd="sng" algn="ctr">
                      <a:solidFill>
                        <a:srgbClr val="FF0000"/>
                      </a:solidFill>
                      <a:prstDash val="solid"/>
                      <a:round/>
                      <a:headEnd type="none" w="med" len="med"/>
                      <a:tailEnd type="none" w="med" len="med"/>
                    </a:lnL>
                  </a:tcPr>
                </a:tc>
                <a:tc>
                  <a:txBody>
                    <a:bodyPr/>
                    <a:lstStyle/>
                    <a:p>
                      <a:pPr algn="ctr"/>
                      <a:r>
                        <a:rPr lang="nl-NL" sz="1800" dirty="0"/>
                        <a:t>1</a:t>
                      </a:r>
                    </a:p>
                  </a:txBody>
                  <a:tcPr/>
                </a:tc>
                <a:tc>
                  <a:txBody>
                    <a:bodyPr/>
                    <a:lstStyle/>
                    <a:p>
                      <a:pPr algn="ctr"/>
                      <a:r>
                        <a:rPr lang="nl-NL" sz="1800" dirty="0"/>
                        <a:t>-</a:t>
                      </a:r>
                    </a:p>
                  </a:txBody>
                  <a:tcPr>
                    <a:solidFill>
                      <a:srgbClr val="F5779B"/>
                    </a:solidFill>
                  </a:tcPr>
                </a:tc>
                <a:tc>
                  <a:txBody>
                    <a:bodyPr/>
                    <a:lstStyle/>
                    <a:p>
                      <a:pPr algn="ctr"/>
                      <a:r>
                        <a:rPr lang="nl-NL" sz="1800" dirty="0"/>
                        <a:t>0</a:t>
                      </a:r>
                    </a:p>
                  </a:txBody>
                  <a:tcPr/>
                </a:tc>
                <a:extLst>
                  <a:ext uri="{0D108BD9-81ED-4DB2-BD59-A6C34878D82A}">
                    <a16:rowId xmlns:a16="http://schemas.microsoft.com/office/drawing/2014/main" val="1471286514"/>
                  </a:ext>
                </a:extLst>
              </a:tr>
              <a:tr h="417708">
                <a:tc>
                  <a:txBody>
                    <a:bodyPr/>
                    <a:lstStyle/>
                    <a:p>
                      <a:pPr algn="ctr"/>
                      <a:r>
                        <a:rPr lang="nl-NL" sz="1800" dirty="0"/>
                        <a:t>A6</a:t>
                      </a:r>
                    </a:p>
                  </a:txBody>
                  <a:tcPr/>
                </a:tc>
                <a:tc>
                  <a:txBody>
                    <a:bodyPr/>
                    <a:lstStyle/>
                    <a:p>
                      <a:pPr algn="ctr"/>
                      <a:r>
                        <a:rPr lang="nl-NL" sz="1800" dirty="0"/>
                        <a:t>1</a:t>
                      </a:r>
                    </a:p>
                  </a:txBody>
                  <a:tcPr>
                    <a:lnR w="38100" cap="flat" cmpd="sng" algn="ctr">
                      <a:solidFill>
                        <a:srgbClr val="FF0000"/>
                      </a:solidFill>
                      <a:prstDash val="solid"/>
                      <a:round/>
                      <a:headEnd type="none" w="med" len="med"/>
                      <a:tailEnd type="none" w="med" len="med"/>
                    </a:lnR>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lnR w="38100" cap="flat" cmpd="sng" algn="ctr">
                      <a:solidFill>
                        <a:srgbClr val="FF0000"/>
                      </a:solidFill>
                      <a:prstDash val="solid"/>
                      <a:round/>
                      <a:headEnd type="none" w="med" len="med"/>
                      <a:tailEnd type="none" w="med" len="med"/>
                    </a:lnR>
                  </a:tcPr>
                </a:tc>
                <a:tc>
                  <a:txBody>
                    <a:bodyPr/>
                    <a:lstStyle/>
                    <a:p>
                      <a:pPr algn="ctr"/>
                      <a:r>
                        <a:rPr lang="nl-NL" sz="1800" dirty="0"/>
                        <a:t>0</a:t>
                      </a:r>
                    </a:p>
                  </a:txBody>
                  <a:tcPr>
                    <a:lnL w="38100" cap="flat" cmpd="sng" algn="ctr">
                      <a:solidFill>
                        <a:srgbClr val="FF0000"/>
                      </a:solidFill>
                      <a:prstDash val="solid"/>
                      <a:round/>
                      <a:headEnd type="none" w="med" len="med"/>
                      <a:tailEnd type="none" w="med" len="med"/>
                    </a:lnL>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a:t>
                      </a:r>
                    </a:p>
                  </a:txBody>
                  <a:tcPr>
                    <a:solidFill>
                      <a:srgbClr val="F5779B"/>
                    </a:solidFill>
                  </a:tcPr>
                </a:tc>
                <a:extLst>
                  <a:ext uri="{0D108BD9-81ED-4DB2-BD59-A6C34878D82A}">
                    <a16:rowId xmlns:a16="http://schemas.microsoft.com/office/drawing/2014/main" val="1734137312"/>
                  </a:ext>
                </a:extLst>
              </a:tr>
            </a:tbl>
          </a:graphicData>
        </a:graphic>
      </p:graphicFrame>
      <p:sp>
        <p:nvSpPr>
          <p:cNvPr id="21" name="Tekstvak 20">
            <a:extLst>
              <a:ext uri="{FF2B5EF4-FFF2-40B4-BE49-F238E27FC236}">
                <a16:creationId xmlns:a16="http://schemas.microsoft.com/office/drawing/2014/main" id="{C3EE20EA-1458-81BA-FE60-F8A56EA53FD0}"/>
              </a:ext>
            </a:extLst>
          </p:cNvPr>
          <p:cNvSpPr txBox="1"/>
          <p:nvPr/>
        </p:nvSpPr>
        <p:spPr>
          <a:xfrm>
            <a:off x="1918425" y="4021525"/>
            <a:ext cx="2170498" cy="307777"/>
          </a:xfrm>
          <a:prstGeom prst="rect">
            <a:avLst/>
          </a:prstGeom>
          <a:noFill/>
        </p:spPr>
        <p:txBody>
          <a:bodyPr wrap="square" rtlCol="0">
            <a:spAutoFit/>
          </a:bodyPr>
          <a:lstStyle/>
          <a:p>
            <a:pPr algn="ctr"/>
            <a:r>
              <a:rPr lang="nl-NL" sz="1400" dirty="0">
                <a:latin typeface="Barlow" panose="00000500000000000000" pitchFamily="2" charset="0"/>
              </a:rPr>
              <a:t>Kolommen: tie receivers</a:t>
            </a:r>
          </a:p>
        </p:txBody>
      </p:sp>
      <p:sp>
        <p:nvSpPr>
          <p:cNvPr id="23" name="Tekstvak 22">
            <a:extLst>
              <a:ext uri="{FF2B5EF4-FFF2-40B4-BE49-F238E27FC236}">
                <a16:creationId xmlns:a16="http://schemas.microsoft.com/office/drawing/2014/main" id="{1563404F-787C-BD54-573A-21E2F4EAA9D9}"/>
              </a:ext>
            </a:extLst>
          </p:cNvPr>
          <p:cNvSpPr txBox="1"/>
          <p:nvPr/>
        </p:nvSpPr>
        <p:spPr>
          <a:xfrm>
            <a:off x="1651488" y="5181424"/>
            <a:ext cx="2170498" cy="307777"/>
          </a:xfrm>
          <a:prstGeom prst="rect">
            <a:avLst/>
          </a:prstGeom>
          <a:noFill/>
        </p:spPr>
        <p:txBody>
          <a:bodyPr wrap="square" rtlCol="0">
            <a:spAutoFit/>
          </a:bodyPr>
          <a:lstStyle/>
          <a:p>
            <a:pPr algn="ctr"/>
            <a:r>
              <a:rPr lang="nl-NL" sz="1400" dirty="0">
                <a:latin typeface="Barlow" panose="00000500000000000000" pitchFamily="2" charset="0"/>
              </a:rPr>
              <a:t>Rijen: tie </a:t>
            </a:r>
            <a:r>
              <a:rPr lang="nl-NL" sz="1400" dirty="0" err="1">
                <a:latin typeface="Barlow" panose="00000500000000000000" pitchFamily="2" charset="0"/>
              </a:rPr>
              <a:t>senders</a:t>
            </a:r>
            <a:endParaRPr lang="nl-NL" sz="1400" dirty="0">
              <a:latin typeface="Barlow" panose="00000500000000000000" pitchFamily="2" charset="0"/>
            </a:endParaRPr>
          </a:p>
        </p:txBody>
      </p:sp>
      <p:cxnSp>
        <p:nvCxnSpPr>
          <p:cNvPr id="25" name="Rechte verbindingslijn met pijl 24">
            <a:extLst>
              <a:ext uri="{FF2B5EF4-FFF2-40B4-BE49-F238E27FC236}">
                <a16:creationId xmlns:a16="http://schemas.microsoft.com/office/drawing/2014/main" id="{9118DC37-8F02-8756-7306-38C9DFC50598}"/>
              </a:ext>
            </a:extLst>
          </p:cNvPr>
          <p:cNvCxnSpPr/>
          <p:nvPr/>
        </p:nvCxnSpPr>
        <p:spPr>
          <a:xfrm>
            <a:off x="4383449" y="4170959"/>
            <a:ext cx="17125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6394F161-AF45-E2E1-4205-9E73839EE399}"/>
              </a:ext>
            </a:extLst>
          </p:cNvPr>
          <p:cNvCxnSpPr/>
          <p:nvPr/>
        </p:nvCxnSpPr>
        <p:spPr>
          <a:xfrm>
            <a:off x="4383449" y="5335313"/>
            <a:ext cx="171255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kstvak 26">
            <a:extLst>
              <a:ext uri="{FF2B5EF4-FFF2-40B4-BE49-F238E27FC236}">
                <a16:creationId xmlns:a16="http://schemas.microsoft.com/office/drawing/2014/main" id="{6D85E366-CC4D-6EB8-64D3-AB01E2942429}"/>
              </a:ext>
            </a:extLst>
          </p:cNvPr>
          <p:cNvSpPr txBox="1"/>
          <p:nvPr/>
        </p:nvSpPr>
        <p:spPr>
          <a:xfrm>
            <a:off x="1850509" y="6079713"/>
            <a:ext cx="2170498" cy="523220"/>
          </a:xfrm>
          <a:prstGeom prst="rect">
            <a:avLst/>
          </a:prstGeom>
          <a:noFill/>
        </p:spPr>
        <p:txBody>
          <a:bodyPr wrap="square" rtlCol="0">
            <a:spAutoFit/>
          </a:bodyPr>
          <a:lstStyle/>
          <a:p>
            <a:r>
              <a:rPr lang="nl-NL" sz="1400" dirty="0" err="1">
                <a:latin typeface="Barlow" panose="00000500000000000000" pitchFamily="2" charset="0"/>
              </a:rPr>
              <a:t>Cell</a:t>
            </a:r>
            <a:r>
              <a:rPr lang="nl-NL" sz="1400" dirty="0">
                <a:latin typeface="Barlow" panose="00000500000000000000" pitchFamily="2" charset="0"/>
              </a:rPr>
              <a:t> waarden: (A3, A2) = 1: A3 verzend ‘tie’ naar A2</a:t>
            </a:r>
          </a:p>
        </p:txBody>
      </p:sp>
      <p:cxnSp>
        <p:nvCxnSpPr>
          <p:cNvPr id="28" name="Rechte verbindingslijn met pijl 27">
            <a:extLst>
              <a:ext uri="{FF2B5EF4-FFF2-40B4-BE49-F238E27FC236}">
                <a16:creationId xmlns:a16="http://schemas.microsoft.com/office/drawing/2014/main" id="{BD51B20F-9362-46EA-9450-C85991069FEB}"/>
              </a:ext>
            </a:extLst>
          </p:cNvPr>
          <p:cNvCxnSpPr>
            <a:cxnSpLocks/>
          </p:cNvCxnSpPr>
          <p:nvPr/>
        </p:nvCxnSpPr>
        <p:spPr>
          <a:xfrm flipV="1">
            <a:off x="4383448" y="5489201"/>
            <a:ext cx="2582431" cy="812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a:extLst>
              <a:ext uri="{FF2B5EF4-FFF2-40B4-BE49-F238E27FC236}">
                <a16:creationId xmlns:a16="http://schemas.microsoft.com/office/drawing/2014/main" id="{3F66A3E3-DA1B-37B3-67D7-AEF29510A1C7}"/>
              </a:ext>
            </a:extLst>
          </p:cNvPr>
          <p:cNvCxnSpPr>
            <a:cxnSpLocks/>
          </p:cNvCxnSpPr>
          <p:nvPr/>
        </p:nvCxnSpPr>
        <p:spPr>
          <a:xfrm>
            <a:off x="7075661" y="3448907"/>
            <a:ext cx="0" cy="973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kstvak 31">
            <a:extLst>
              <a:ext uri="{FF2B5EF4-FFF2-40B4-BE49-F238E27FC236}">
                <a16:creationId xmlns:a16="http://schemas.microsoft.com/office/drawing/2014/main" id="{0CC6CA1E-E52D-3D24-ADEE-8D56DEA10F97}"/>
              </a:ext>
            </a:extLst>
          </p:cNvPr>
          <p:cNvSpPr txBox="1"/>
          <p:nvPr/>
        </p:nvSpPr>
        <p:spPr>
          <a:xfrm>
            <a:off x="5830421" y="3014788"/>
            <a:ext cx="2170498" cy="307777"/>
          </a:xfrm>
          <a:prstGeom prst="rect">
            <a:avLst/>
          </a:prstGeom>
          <a:noFill/>
        </p:spPr>
        <p:txBody>
          <a:bodyPr wrap="square" rtlCol="0">
            <a:spAutoFit/>
          </a:bodyPr>
          <a:lstStyle/>
          <a:p>
            <a:pPr algn="ctr"/>
            <a:r>
              <a:rPr lang="nl-NL" sz="1400" dirty="0" err="1">
                <a:latin typeface="Barlow" panose="00000500000000000000" pitchFamily="2" charset="0"/>
              </a:rPr>
              <a:t>Self-ties</a:t>
            </a:r>
            <a:r>
              <a:rPr lang="nl-NL" sz="1400" dirty="0">
                <a:latin typeface="Barlow" panose="00000500000000000000" pitchFamily="2" charset="0"/>
              </a:rPr>
              <a:t>/loops</a:t>
            </a:r>
          </a:p>
        </p:txBody>
      </p:sp>
    </p:spTree>
    <p:extLst>
      <p:ext uri="{BB962C8B-B14F-4D97-AF65-F5344CB8AC3E}">
        <p14:creationId xmlns:p14="http://schemas.microsoft.com/office/powerpoint/2010/main" val="20927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C9E46-8FED-F68F-7BD7-2E0B63F1D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97271-8E1D-B874-F7E8-C8F7013C1144}"/>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C0B2D316-BB48-CF76-32F6-8B20DFEC51A0}"/>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graphicFrame>
        <p:nvGraphicFramePr>
          <p:cNvPr id="7" name="Tabel 6">
            <a:extLst>
              <a:ext uri="{FF2B5EF4-FFF2-40B4-BE49-F238E27FC236}">
                <a16:creationId xmlns:a16="http://schemas.microsoft.com/office/drawing/2014/main" id="{D068DE51-1644-9E84-192C-6FEE7F97DF5D}"/>
              </a:ext>
            </a:extLst>
          </p:cNvPr>
          <p:cNvGraphicFramePr>
            <a:graphicFrameLocks noGrp="1"/>
          </p:cNvGraphicFramePr>
          <p:nvPr>
            <p:extLst>
              <p:ext uri="{D42A27DB-BD31-4B8C-83A1-F6EECF244321}">
                <p14:modId xmlns:p14="http://schemas.microsoft.com/office/powerpoint/2010/main" val="3970321415"/>
              </p:ext>
            </p:extLst>
          </p:nvPr>
        </p:nvGraphicFramePr>
        <p:xfrm>
          <a:off x="626724" y="3018033"/>
          <a:ext cx="3647322" cy="2920428"/>
        </p:xfrm>
        <a:graphic>
          <a:graphicData uri="http://schemas.openxmlformats.org/drawingml/2006/table">
            <a:tbl>
              <a:tblPr firstRow="1" bandRow="1">
                <a:tableStyleId>{5940675A-B579-460E-94D1-54222C63F5DA}</a:tableStyleId>
              </a:tblPr>
              <a:tblGrid>
                <a:gridCol w="521046">
                  <a:extLst>
                    <a:ext uri="{9D8B030D-6E8A-4147-A177-3AD203B41FA5}">
                      <a16:colId xmlns:a16="http://schemas.microsoft.com/office/drawing/2014/main" val="1342231746"/>
                    </a:ext>
                  </a:extLst>
                </a:gridCol>
                <a:gridCol w="521046">
                  <a:extLst>
                    <a:ext uri="{9D8B030D-6E8A-4147-A177-3AD203B41FA5}">
                      <a16:colId xmlns:a16="http://schemas.microsoft.com/office/drawing/2014/main" val="3627448076"/>
                    </a:ext>
                  </a:extLst>
                </a:gridCol>
                <a:gridCol w="521046">
                  <a:extLst>
                    <a:ext uri="{9D8B030D-6E8A-4147-A177-3AD203B41FA5}">
                      <a16:colId xmlns:a16="http://schemas.microsoft.com/office/drawing/2014/main" val="982453571"/>
                    </a:ext>
                  </a:extLst>
                </a:gridCol>
                <a:gridCol w="521046">
                  <a:extLst>
                    <a:ext uri="{9D8B030D-6E8A-4147-A177-3AD203B41FA5}">
                      <a16:colId xmlns:a16="http://schemas.microsoft.com/office/drawing/2014/main" val="1463592603"/>
                    </a:ext>
                  </a:extLst>
                </a:gridCol>
                <a:gridCol w="521046">
                  <a:extLst>
                    <a:ext uri="{9D8B030D-6E8A-4147-A177-3AD203B41FA5}">
                      <a16:colId xmlns:a16="http://schemas.microsoft.com/office/drawing/2014/main" val="4179861390"/>
                    </a:ext>
                  </a:extLst>
                </a:gridCol>
                <a:gridCol w="521046">
                  <a:extLst>
                    <a:ext uri="{9D8B030D-6E8A-4147-A177-3AD203B41FA5}">
                      <a16:colId xmlns:a16="http://schemas.microsoft.com/office/drawing/2014/main" val="3774984026"/>
                    </a:ext>
                  </a:extLst>
                </a:gridCol>
                <a:gridCol w="521046">
                  <a:extLst>
                    <a:ext uri="{9D8B030D-6E8A-4147-A177-3AD203B41FA5}">
                      <a16:colId xmlns:a16="http://schemas.microsoft.com/office/drawing/2014/main" val="2006196487"/>
                    </a:ext>
                  </a:extLst>
                </a:gridCol>
              </a:tblGrid>
              <a:tr h="417204">
                <a:tc>
                  <a:txBody>
                    <a:bodyPr/>
                    <a:lstStyle/>
                    <a:p>
                      <a:pPr algn="ctr"/>
                      <a:endParaRPr lang="nl-NL" sz="1800" dirty="0"/>
                    </a:p>
                  </a:txBody>
                  <a:tcPr/>
                </a:tc>
                <a:tc>
                  <a:txBody>
                    <a:bodyPr/>
                    <a:lstStyle/>
                    <a:p>
                      <a:pPr algn="ctr"/>
                      <a:r>
                        <a:rPr lang="nl-NL" sz="1800" dirty="0"/>
                        <a:t>A1</a:t>
                      </a:r>
                    </a:p>
                  </a:txBody>
                  <a:tcPr/>
                </a:tc>
                <a:tc>
                  <a:txBody>
                    <a:bodyPr/>
                    <a:lstStyle/>
                    <a:p>
                      <a:pPr algn="ctr"/>
                      <a:r>
                        <a:rPr lang="nl-NL" sz="1800" dirty="0"/>
                        <a:t>A2</a:t>
                      </a:r>
                    </a:p>
                  </a:txBody>
                  <a:tcPr/>
                </a:tc>
                <a:tc>
                  <a:txBody>
                    <a:bodyPr/>
                    <a:lstStyle/>
                    <a:p>
                      <a:pPr algn="ctr"/>
                      <a:r>
                        <a:rPr lang="nl-NL" sz="1800" dirty="0"/>
                        <a:t>A3</a:t>
                      </a:r>
                    </a:p>
                  </a:txBody>
                  <a:tcPr/>
                </a:tc>
                <a:tc>
                  <a:txBody>
                    <a:bodyPr/>
                    <a:lstStyle/>
                    <a:p>
                      <a:pPr algn="ctr"/>
                      <a:r>
                        <a:rPr lang="nl-NL" sz="1800" dirty="0"/>
                        <a:t>A4</a:t>
                      </a:r>
                    </a:p>
                  </a:txBody>
                  <a:tcPr/>
                </a:tc>
                <a:tc>
                  <a:txBody>
                    <a:bodyPr/>
                    <a:lstStyle/>
                    <a:p>
                      <a:pPr algn="ctr"/>
                      <a:r>
                        <a:rPr lang="nl-NL" sz="1800" dirty="0"/>
                        <a:t>A5</a:t>
                      </a:r>
                    </a:p>
                  </a:txBody>
                  <a:tcPr/>
                </a:tc>
                <a:tc>
                  <a:txBody>
                    <a:bodyPr/>
                    <a:lstStyle/>
                    <a:p>
                      <a:pPr algn="ctr"/>
                      <a:r>
                        <a:rPr lang="nl-NL" sz="1800" dirty="0"/>
                        <a:t>A6</a:t>
                      </a:r>
                    </a:p>
                  </a:txBody>
                  <a:tcPr/>
                </a:tc>
                <a:extLst>
                  <a:ext uri="{0D108BD9-81ED-4DB2-BD59-A6C34878D82A}">
                    <a16:rowId xmlns:a16="http://schemas.microsoft.com/office/drawing/2014/main" val="2379481341"/>
                  </a:ext>
                </a:extLst>
              </a:tr>
              <a:tr h="417204">
                <a:tc>
                  <a:txBody>
                    <a:bodyPr/>
                    <a:lstStyle/>
                    <a:p>
                      <a:pPr algn="ctr"/>
                      <a:r>
                        <a:rPr lang="nl-NL" sz="1800" dirty="0"/>
                        <a:t>A1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extLst>
                  <a:ext uri="{0D108BD9-81ED-4DB2-BD59-A6C34878D82A}">
                    <a16:rowId xmlns:a16="http://schemas.microsoft.com/office/drawing/2014/main" val="3869258114"/>
                  </a:ext>
                </a:extLst>
              </a:tr>
              <a:tr h="417204">
                <a:tc>
                  <a:txBody>
                    <a:bodyPr/>
                    <a:lstStyle/>
                    <a:p>
                      <a:pPr algn="ctr"/>
                      <a:r>
                        <a:rPr lang="nl-NL" sz="1800" dirty="0"/>
                        <a:t>A2</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extLst>
                  <a:ext uri="{0D108BD9-81ED-4DB2-BD59-A6C34878D82A}">
                    <a16:rowId xmlns:a16="http://schemas.microsoft.com/office/drawing/2014/main" val="141806380"/>
                  </a:ext>
                </a:extLst>
              </a:tr>
              <a:tr h="417204">
                <a:tc>
                  <a:txBody>
                    <a:bodyPr/>
                    <a:lstStyle/>
                    <a:p>
                      <a:pPr algn="ctr"/>
                      <a:r>
                        <a:rPr lang="nl-NL" sz="1800" dirty="0"/>
                        <a:t>A3</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extLst>
                  <a:ext uri="{0D108BD9-81ED-4DB2-BD59-A6C34878D82A}">
                    <a16:rowId xmlns:a16="http://schemas.microsoft.com/office/drawing/2014/main" val="3604432865"/>
                  </a:ext>
                </a:extLst>
              </a:tr>
              <a:tr h="417204">
                <a:tc>
                  <a:txBody>
                    <a:bodyPr/>
                    <a:lstStyle/>
                    <a:p>
                      <a:pPr algn="ctr"/>
                      <a:r>
                        <a:rPr lang="nl-NL" sz="1800" dirty="0"/>
                        <a:t>A4</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extLst>
                  <a:ext uri="{0D108BD9-81ED-4DB2-BD59-A6C34878D82A}">
                    <a16:rowId xmlns:a16="http://schemas.microsoft.com/office/drawing/2014/main" val="411283659"/>
                  </a:ext>
                </a:extLst>
              </a:tr>
              <a:tr h="417204">
                <a:tc>
                  <a:txBody>
                    <a:bodyPr/>
                    <a:lstStyle/>
                    <a:p>
                      <a:pPr algn="ctr"/>
                      <a:r>
                        <a:rPr lang="nl-NL" sz="1800" dirty="0"/>
                        <a:t>A5</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extLst>
                  <a:ext uri="{0D108BD9-81ED-4DB2-BD59-A6C34878D82A}">
                    <a16:rowId xmlns:a16="http://schemas.microsoft.com/office/drawing/2014/main" val="1471286514"/>
                  </a:ext>
                </a:extLst>
              </a:tr>
              <a:tr h="417204">
                <a:tc>
                  <a:txBody>
                    <a:bodyPr/>
                    <a:lstStyle/>
                    <a:p>
                      <a:pPr algn="ctr"/>
                      <a:r>
                        <a:rPr lang="nl-NL" sz="1800" dirty="0"/>
                        <a:t>A6</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a:t>
                      </a:r>
                    </a:p>
                  </a:txBody>
                  <a:tcPr/>
                </a:tc>
                <a:extLst>
                  <a:ext uri="{0D108BD9-81ED-4DB2-BD59-A6C34878D82A}">
                    <a16:rowId xmlns:a16="http://schemas.microsoft.com/office/drawing/2014/main" val="1734137312"/>
                  </a:ext>
                </a:extLst>
              </a:tr>
            </a:tbl>
          </a:graphicData>
        </a:graphic>
      </p:graphicFrame>
      <p:sp>
        <p:nvSpPr>
          <p:cNvPr id="8" name="Ovaal 7">
            <a:extLst>
              <a:ext uri="{FF2B5EF4-FFF2-40B4-BE49-F238E27FC236}">
                <a16:creationId xmlns:a16="http://schemas.microsoft.com/office/drawing/2014/main" id="{8A150F16-7B8B-ABF9-DADF-623C20187F5B}"/>
              </a:ext>
            </a:extLst>
          </p:cNvPr>
          <p:cNvSpPr/>
          <p:nvPr/>
        </p:nvSpPr>
        <p:spPr>
          <a:xfrm>
            <a:off x="7284378" y="2774022"/>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EA6E4EA9-91F4-F146-D56D-9CEA57EAECFB}"/>
              </a:ext>
            </a:extLst>
          </p:cNvPr>
          <p:cNvSpPr txBox="1"/>
          <p:nvPr/>
        </p:nvSpPr>
        <p:spPr>
          <a:xfrm>
            <a:off x="7341278" y="2897535"/>
            <a:ext cx="519778" cy="307777"/>
          </a:xfrm>
          <a:prstGeom prst="rect">
            <a:avLst/>
          </a:prstGeom>
          <a:noFill/>
        </p:spPr>
        <p:txBody>
          <a:bodyPr wrap="square" rtlCol="0">
            <a:spAutoFit/>
          </a:bodyPr>
          <a:lstStyle/>
          <a:p>
            <a:pPr algn="ctr"/>
            <a:r>
              <a:rPr lang="nl-NL" sz="1400" b="1" dirty="0">
                <a:latin typeface="Barlow" panose="00000500000000000000" pitchFamily="2" charset="0"/>
              </a:rPr>
              <a:t>A1</a:t>
            </a:r>
          </a:p>
        </p:txBody>
      </p:sp>
      <p:sp>
        <p:nvSpPr>
          <p:cNvPr id="10" name="Ovaal 9">
            <a:extLst>
              <a:ext uri="{FF2B5EF4-FFF2-40B4-BE49-F238E27FC236}">
                <a16:creationId xmlns:a16="http://schemas.microsoft.com/office/drawing/2014/main" id="{7D65FF92-9950-AC0B-DE64-7DAF5268E53C}"/>
              </a:ext>
            </a:extLst>
          </p:cNvPr>
          <p:cNvSpPr/>
          <p:nvPr/>
        </p:nvSpPr>
        <p:spPr>
          <a:xfrm>
            <a:off x="6332306" y="3499837"/>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5BAD3CA8-0821-DFF3-F03A-26FE6E71FDE3}"/>
              </a:ext>
            </a:extLst>
          </p:cNvPr>
          <p:cNvSpPr txBox="1"/>
          <p:nvPr/>
        </p:nvSpPr>
        <p:spPr>
          <a:xfrm>
            <a:off x="6389206" y="3623350"/>
            <a:ext cx="519778" cy="307777"/>
          </a:xfrm>
          <a:prstGeom prst="rect">
            <a:avLst/>
          </a:prstGeom>
          <a:noFill/>
        </p:spPr>
        <p:txBody>
          <a:bodyPr wrap="square" rtlCol="0">
            <a:spAutoFit/>
          </a:bodyPr>
          <a:lstStyle/>
          <a:p>
            <a:pPr algn="ctr"/>
            <a:r>
              <a:rPr lang="nl-NL" sz="1400" b="1" dirty="0">
                <a:latin typeface="Barlow" panose="00000500000000000000" pitchFamily="2" charset="0"/>
              </a:rPr>
              <a:t>A6</a:t>
            </a:r>
          </a:p>
        </p:txBody>
      </p:sp>
      <p:sp>
        <p:nvSpPr>
          <p:cNvPr id="12" name="Ovaal 11">
            <a:extLst>
              <a:ext uri="{FF2B5EF4-FFF2-40B4-BE49-F238E27FC236}">
                <a16:creationId xmlns:a16="http://schemas.microsoft.com/office/drawing/2014/main" id="{A09D04C9-CA97-CF80-F6DD-20F371BBECD1}"/>
              </a:ext>
            </a:extLst>
          </p:cNvPr>
          <p:cNvSpPr/>
          <p:nvPr/>
        </p:nvSpPr>
        <p:spPr>
          <a:xfrm>
            <a:off x="8217230" y="3499837"/>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CA2D8453-9560-6BEC-DA1D-4786CF79ABCF}"/>
              </a:ext>
            </a:extLst>
          </p:cNvPr>
          <p:cNvSpPr txBox="1"/>
          <p:nvPr/>
        </p:nvSpPr>
        <p:spPr>
          <a:xfrm>
            <a:off x="8274130" y="3623350"/>
            <a:ext cx="519778" cy="307777"/>
          </a:xfrm>
          <a:prstGeom prst="rect">
            <a:avLst/>
          </a:prstGeom>
          <a:noFill/>
        </p:spPr>
        <p:txBody>
          <a:bodyPr wrap="square" rtlCol="0">
            <a:spAutoFit/>
          </a:bodyPr>
          <a:lstStyle/>
          <a:p>
            <a:pPr algn="ctr"/>
            <a:r>
              <a:rPr lang="nl-NL" sz="1400" b="1" dirty="0">
                <a:latin typeface="Barlow" panose="00000500000000000000" pitchFamily="2" charset="0"/>
              </a:rPr>
              <a:t>A2</a:t>
            </a:r>
          </a:p>
        </p:txBody>
      </p:sp>
      <p:sp>
        <p:nvSpPr>
          <p:cNvPr id="14" name="Ovaal 13">
            <a:extLst>
              <a:ext uri="{FF2B5EF4-FFF2-40B4-BE49-F238E27FC236}">
                <a16:creationId xmlns:a16="http://schemas.microsoft.com/office/drawing/2014/main" id="{91D5B0A8-C73B-B1FF-CD55-4E01E56028E6}"/>
              </a:ext>
            </a:extLst>
          </p:cNvPr>
          <p:cNvSpPr/>
          <p:nvPr/>
        </p:nvSpPr>
        <p:spPr>
          <a:xfrm>
            <a:off x="8217230" y="4809951"/>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BB811CEC-0240-6D1D-D056-DD4093D357DD}"/>
              </a:ext>
            </a:extLst>
          </p:cNvPr>
          <p:cNvSpPr txBox="1"/>
          <p:nvPr/>
        </p:nvSpPr>
        <p:spPr>
          <a:xfrm>
            <a:off x="8274130" y="4933464"/>
            <a:ext cx="519778" cy="307777"/>
          </a:xfrm>
          <a:prstGeom prst="rect">
            <a:avLst/>
          </a:prstGeom>
          <a:noFill/>
        </p:spPr>
        <p:txBody>
          <a:bodyPr wrap="square" rtlCol="0">
            <a:spAutoFit/>
          </a:bodyPr>
          <a:lstStyle/>
          <a:p>
            <a:pPr algn="ctr"/>
            <a:r>
              <a:rPr lang="nl-NL" sz="1400" b="1" dirty="0">
                <a:latin typeface="Barlow" panose="00000500000000000000" pitchFamily="2" charset="0"/>
              </a:rPr>
              <a:t>A3</a:t>
            </a:r>
          </a:p>
        </p:txBody>
      </p:sp>
      <p:sp>
        <p:nvSpPr>
          <p:cNvPr id="16" name="Ovaal 15">
            <a:extLst>
              <a:ext uri="{FF2B5EF4-FFF2-40B4-BE49-F238E27FC236}">
                <a16:creationId xmlns:a16="http://schemas.microsoft.com/office/drawing/2014/main" id="{CB8DA54B-59E5-C256-F013-A825397E76BB}"/>
              </a:ext>
            </a:extLst>
          </p:cNvPr>
          <p:cNvSpPr/>
          <p:nvPr/>
        </p:nvSpPr>
        <p:spPr>
          <a:xfrm>
            <a:off x="7284378" y="5546897"/>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4DCD2090-304D-C5DD-EFD1-49767E2EE7E9}"/>
              </a:ext>
            </a:extLst>
          </p:cNvPr>
          <p:cNvSpPr txBox="1"/>
          <p:nvPr/>
        </p:nvSpPr>
        <p:spPr>
          <a:xfrm>
            <a:off x="7341278" y="5670410"/>
            <a:ext cx="519778" cy="307777"/>
          </a:xfrm>
          <a:prstGeom prst="rect">
            <a:avLst/>
          </a:prstGeom>
          <a:noFill/>
        </p:spPr>
        <p:txBody>
          <a:bodyPr wrap="square" rtlCol="0">
            <a:spAutoFit/>
          </a:bodyPr>
          <a:lstStyle/>
          <a:p>
            <a:pPr algn="ctr"/>
            <a:r>
              <a:rPr lang="nl-NL" sz="1400" b="1" dirty="0">
                <a:latin typeface="Barlow" panose="00000500000000000000" pitchFamily="2" charset="0"/>
              </a:rPr>
              <a:t>A4</a:t>
            </a:r>
          </a:p>
        </p:txBody>
      </p:sp>
      <p:sp>
        <p:nvSpPr>
          <p:cNvPr id="18" name="Ovaal 17">
            <a:extLst>
              <a:ext uri="{FF2B5EF4-FFF2-40B4-BE49-F238E27FC236}">
                <a16:creationId xmlns:a16="http://schemas.microsoft.com/office/drawing/2014/main" id="{ABC4BB60-7FCD-0874-020A-B8C3BF8F2479}"/>
              </a:ext>
            </a:extLst>
          </p:cNvPr>
          <p:cNvSpPr/>
          <p:nvPr/>
        </p:nvSpPr>
        <p:spPr>
          <a:xfrm>
            <a:off x="6351526" y="4809951"/>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a:extLst>
              <a:ext uri="{FF2B5EF4-FFF2-40B4-BE49-F238E27FC236}">
                <a16:creationId xmlns:a16="http://schemas.microsoft.com/office/drawing/2014/main" id="{089B2119-F2FB-31C2-62C3-0BF93A23916E}"/>
              </a:ext>
            </a:extLst>
          </p:cNvPr>
          <p:cNvSpPr txBox="1"/>
          <p:nvPr/>
        </p:nvSpPr>
        <p:spPr>
          <a:xfrm>
            <a:off x="6408426" y="4933464"/>
            <a:ext cx="519778" cy="307777"/>
          </a:xfrm>
          <a:prstGeom prst="rect">
            <a:avLst/>
          </a:prstGeom>
          <a:noFill/>
        </p:spPr>
        <p:txBody>
          <a:bodyPr wrap="square" rtlCol="0">
            <a:spAutoFit/>
          </a:bodyPr>
          <a:lstStyle/>
          <a:p>
            <a:pPr algn="ctr"/>
            <a:r>
              <a:rPr lang="nl-NL" sz="1400" b="1" dirty="0">
                <a:latin typeface="Barlow" panose="00000500000000000000" pitchFamily="2" charset="0"/>
              </a:rPr>
              <a:t>A5</a:t>
            </a:r>
          </a:p>
        </p:txBody>
      </p:sp>
      <p:cxnSp>
        <p:nvCxnSpPr>
          <p:cNvPr id="22" name="Rechte verbindingslijn met pijl 21">
            <a:extLst>
              <a:ext uri="{FF2B5EF4-FFF2-40B4-BE49-F238E27FC236}">
                <a16:creationId xmlns:a16="http://schemas.microsoft.com/office/drawing/2014/main" id="{76B4B500-0BD0-56A9-0631-47DBBCF7FD3F}"/>
              </a:ext>
            </a:extLst>
          </p:cNvPr>
          <p:cNvCxnSpPr>
            <a:cxnSpLocks/>
            <a:stCxn id="14" idx="0"/>
            <a:endCxn id="8" idx="4"/>
          </p:cNvCxnSpPr>
          <p:nvPr/>
        </p:nvCxnSpPr>
        <p:spPr>
          <a:xfrm flipH="1" flipV="1">
            <a:off x="7601167" y="3328827"/>
            <a:ext cx="932852" cy="1481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D9D6E9B3-B937-B237-4612-EC23CDB9D113}"/>
              </a:ext>
            </a:extLst>
          </p:cNvPr>
          <p:cNvCxnSpPr>
            <a:cxnSpLocks/>
            <a:stCxn id="18" idx="6"/>
            <a:endCxn id="14" idx="2"/>
          </p:cNvCxnSpPr>
          <p:nvPr/>
        </p:nvCxnSpPr>
        <p:spPr>
          <a:xfrm>
            <a:off x="6985104" y="5087354"/>
            <a:ext cx="12321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E4F1872C-061D-7B67-1668-4FCD57E836CA}"/>
              </a:ext>
            </a:extLst>
          </p:cNvPr>
          <p:cNvCxnSpPr>
            <a:cxnSpLocks/>
            <a:stCxn id="16" idx="6"/>
            <a:endCxn id="14" idx="4"/>
          </p:cNvCxnSpPr>
          <p:nvPr/>
        </p:nvCxnSpPr>
        <p:spPr>
          <a:xfrm flipV="1">
            <a:off x="7917956" y="5364756"/>
            <a:ext cx="616063" cy="4595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Rechte verbindingslijn met pijl 41">
            <a:extLst>
              <a:ext uri="{FF2B5EF4-FFF2-40B4-BE49-F238E27FC236}">
                <a16:creationId xmlns:a16="http://schemas.microsoft.com/office/drawing/2014/main" id="{BE5812D8-0632-2094-9061-DF44D7DEE980}"/>
              </a:ext>
            </a:extLst>
          </p:cNvPr>
          <p:cNvCxnSpPr>
            <a:stCxn id="10" idx="7"/>
            <a:endCxn id="8" idx="3"/>
          </p:cNvCxnSpPr>
          <p:nvPr/>
        </p:nvCxnSpPr>
        <p:spPr>
          <a:xfrm flipV="1">
            <a:off x="6873099" y="3247578"/>
            <a:ext cx="504064" cy="33350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Rechte verbindingslijn met pijl 42">
            <a:extLst>
              <a:ext uri="{FF2B5EF4-FFF2-40B4-BE49-F238E27FC236}">
                <a16:creationId xmlns:a16="http://schemas.microsoft.com/office/drawing/2014/main" id="{D841DD57-533C-B0F9-57D5-52BCBB10F18D}"/>
              </a:ext>
            </a:extLst>
          </p:cNvPr>
          <p:cNvCxnSpPr>
            <a:cxnSpLocks/>
            <a:stCxn id="18" idx="4"/>
            <a:endCxn id="16" idx="2"/>
          </p:cNvCxnSpPr>
          <p:nvPr/>
        </p:nvCxnSpPr>
        <p:spPr>
          <a:xfrm>
            <a:off x="6668315" y="5364756"/>
            <a:ext cx="616063" cy="45954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79E75CAF-CE4F-AF16-7952-B66C7B36A425}"/>
              </a:ext>
            </a:extLst>
          </p:cNvPr>
          <p:cNvCxnSpPr>
            <a:cxnSpLocks/>
          </p:cNvCxnSpPr>
          <p:nvPr/>
        </p:nvCxnSpPr>
        <p:spPr>
          <a:xfrm>
            <a:off x="7833702" y="3278942"/>
            <a:ext cx="448959" cy="3067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916447E4-FAAD-8C83-85D3-E1EC28D0E770}"/>
              </a:ext>
            </a:extLst>
          </p:cNvPr>
          <p:cNvCxnSpPr>
            <a:cxnSpLocks/>
            <a:stCxn id="14" idx="0"/>
            <a:endCxn id="12" idx="4"/>
          </p:cNvCxnSpPr>
          <p:nvPr/>
        </p:nvCxnSpPr>
        <p:spPr>
          <a:xfrm flipV="1">
            <a:off x="8534019" y="4054642"/>
            <a:ext cx="0" cy="755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784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31BC1-A143-D519-2AED-D778EFCA4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64BB2A-4D30-EDAD-ED78-FD282E3CA4D4}"/>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F1120445-B645-36BD-DA0D-75981AE3FA5A}"/>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FD5A0515-7065-9B36-528C-FD6AEA5BEBAB}"/>
              </a:ext>
            </a:extLst>
          </p:cNvPr>
          <p:cNvSpPr>
            <a:spLocks noGrp="1"/>
          </p:cNvSpPr>
          <p:nvPr>
            <p:ph type="body" sz="quarter" idx="11"/>
          </p:nvPr>
        </p:nvSpPr>
        <p:spPr>
          <a:xfrm>
            <a:off x="415925" y="2286000"/>
            <a:ext cx="9328148" cy="4457700"/>
          </a:xfrm>
        </p:spPr>
        <p:txBody>
          <a:bodyPr>
            <a:normAutofit/>
          </a:bodyPr>
          <a:lstStyle/>
          <a:p>
            <a:pPr algn="l"/>
            <a:r>
              <a:rPr lang="nl-NL" sz="1600" dirty="0">
                <a:latin typeface="Barlow" panose="00000500000000000000" pitchFamily="2" charset="0"/>
              </a:rPr>
              <a:t>Netwerken op basis van relaties kunnen op verschillende manieren worden voorgesteld in R</a:t>
            </a:r>
            <a:endParaRPr lang="nl-NL" sz="1200" dirty="0">
              <a:latin typeface="Barlow" panose="00000500000000000000" pitchFamily="2" charset="0"/>
            </a:endParaRPr>
          </a:p>
        </p:txBody>
      </p:sp>
      <p:graphicFrame>
        <p:nvGraphicFramePr>
          <p:cNvPr id="6" name="Tabel 5">
            <a:extLst>
              <a:ext uri="{FF2B5EF4-FFF2-40B4-BE49-F238E27FC236}">
                <a16:creationId xmlns:a16="http://schemas.microsoft.com/office/drawing/2014/main" id="{6700C649-1257-E47A-AFB9-513B0B45443E}"/>
              </a:ext>
            </a:extLst>
          </p:cNvPr>
          <p:cNvGraphicFramePr>
            <a:graphicFrameLocks noGrp="1"/>
          </p:cNvGraphicFramePr>
          <p:nvPr>
            <p:extLst>
              <p:ext uri="{D42A27DB-BD31-4B8C-83A1-F6EECF244321}">
                <p14:modId xmlns:p14="http://schemas.microsoft.com/office/powerpoint/2010/main" val="723156930"/>
              </p:ext>
            </p:extLst>
          </p:nvPr>
        </p:nvGraphicFramePr>
        <p:xfrm>
          <a:off x="727196" y="3659758"/>
          <a:ext cx="2681553" cy="2346722"/>
        </p:xfrm>
        <a:graphic>
          <a:graphicData uri="http://schemas.openxmlformats.org/drawingml/2006/table">
            <a:tbl>
              <a:tblPr firstRow="1" bandRow="1">
                <a:tableStyleId>{5940675A-B579-460E-94D1-54222C63F5DA}</a:tableStyleId>
              </a:tblPr>
              <a:tblGrid>
                <a:gridCol w="383079">
                  <a:extLst>
                    <a:ext uri="{9D8B030D-6E8A-4147-A177-3AD203B41FA5}">
                      <a16:colId xmlns:a16="http://schemas.microsoft.com/office/drawing/2014/main" val="1342231746"/>
                    </a:ext>
                  </a:extLst>
                </a:gridCol>
                <a:gridCol w="383079">
                  <a:extLst>
                    <a:ext uri="{9D8B030D-6E8A-4147-A177-3AD203B41FA5}">
                      <a16:colId xmlns:a16="http://schemas.microsoft.com/office/drawing/2014/main" val="3627448076"/>
                    </a:ext>
                  </a:extLst>
                </a:gridCol>
                <a:gridCol w="383079">
                  <a:extLst>
                    <a:ext uri="{9D8B030D-6E8A-4147-A177-3AD203B41FA5}">
                      <a16:colId xmlns:a16="http://schemas.microsoft.com/office/drawing/2014/main" val="982453571"/>
                    </a:ext>
                  </a:extLst>
                </a:gridCol>
                <a:gridCol w="383079">
                  <a:extLst>
                    <a:ext uri="{9D8B030D-6E8A-4147-A177-3AD203B41FA5}">
                      <a16:colId xmlns:a16="http://schemas.microsoft.com/office/drawing/2014/main" val="1463592603"/>
                    </a:ext>
                  </a:extLst>
                </a:gridCol>
                <a:gridCol w="383079">
                  <a:extLst>
                    <a:ext uri="{9D8B030D-6E8A-4147-A177-3AD203B41FA5}">
                      <a16:colId xmlns:a16="http://schemas.microsoft.com/office/drawing/2014/main" val="4179861390"/>
                    </a:ext>
                  </a:extLst>
                </a:gridCol>
                <a:gridCol w="383079">
                  <a:extLst>
                    <a:ext uri="{9D8B030D-6E8A-4147-A177-3AD203B41FA5}">
                      <a16:colId xmlns:a16="http://schemas.microsoft.com/office/drawing/2014/main" val="3774984026"/>
                    </a:ext>
                  </a:extLst>
                </a:gridCol>
                <a:gridCol w="383079">
                  <a:extLst>
                    <a:ext uri="{9D8B030D-6E8A-4147-A177-3AD203B41FA5}">
                      <a16:colId xmlns:a16="http://schemas.microsoft.com/office/drawing/2014/main" val="2006196487"/>
                    </a:ext>
                  </a:extLst>
                </a:gridCol>
              </a:tblGrid>
              <a:tr h="335246">
                <a:tc>
                  <a:txBody>
                    <a:bodyPr/>
                    <a:lstStyle/>
                    <a:p>
                      <a:pPr algn="ctr"/>
                      <a:endParaRPr lang="nl-NL" sz="1200" dirty="0"/>
                    </a:p>
                  </a:txBody>
                  <a:tcPr/>
                </a:tc>
                <a:tc>
                  <a:txBody>
                    <a:bodyPr/>
                    <a:lstStyle/>
                    <a:p>
                      <a:pPr algn="ctr"/>
                      <a:r>
                        <a:rPr lang="nl-NL" sz="1200" dirty="0"/>
                        <a:t>A1</a:t>
                      </a:r>
                    </a:p>
                  </a:txBody>
                  <a:tcPr/>
                </a:tc>
                <a:tc>
                  <a:txBody>
                    <a:bodyPr/>
                    <a:lstStyle/>
                    <a:p>
                      <a:pPr algn="ctr"/>
                      <a:r>
                        <a:rPr lang="nl-NL" sz="1200" dirty="0"/>
                        <a:t>A2</a:t>
                      </a:r>
                    </a:p>
                  </a:txBody>
                  <a:tcPr/>
                </a:tc>
                <a:tc>
                  <a:txBody>
                    <a:bodyPr/>
                    <a:lstStyle/>
                    <a:p>
                      <a:pPr algn="ctr"/>
                      <a:r>
                        <a:rPr lang="nl-NL" sz="1200" dirty="0"/>
                        <a:t>A3</a:t>
                      </a:r>
                    </a:p>
                  </a:txBody>
                  <a:tcPr/>
                </a:tc>
                <a:tc>
                  <a:txBody>
                    <a:bodyPr/>
                    <a:lstStyle/>
                    <a:p>
                      <a:pPr algn="ctr"/>
                      <a:r>
                        <a:rPr lang="nl-NL" sz="1200" dirty="0"/>
                        <a:t>A4</a:t>
                      </a:r>
                    </a:p>
                  </a:txBody>
                  <a:tcPr/>
                </a:tc>
                <a:tc>
                  <a:txBody>
                    <a:bodyPr/>
                    <a:lstStyle/>
                    <a:p>
                      <a:pPr algn="ctr"/>
                      <a:r>
                        <a:rPr lang="nl-NL" sz="1200" dirty="0"/>
                        <a:t>A5</a:t>
                      </a:r>
                    </a:p>
                  </a:txBody>
                  <a:tcPr/>
                </a:tc>
                <a:tc>
                  <a:txBody>
                    <a:bodyPr/>
                    <a:lstStyle/>
                    <a:p>
                      <a:pPr algn="ctr"/>
                      <a:r>
                        <a:rPr lang="nl-NL" sz="1200" dirty="0"/>
                        <a:t>A6</a:t>
                      </a:r>
                    </a:p>
                  </a:txBody>
                  <a:tcPr/>
                </a:tc>
                <a:extLst>
                  <a:ext uri="{0D108BD9-81ED-4DB2-BD59-A6C34878D82A}">
                    <a16:rowId xmlns:a16="http://schemas.microsoft.com/office/drawing/2014/main" val="2379481341"/>
                  </a:ext>
                </a:extLst>
              </a:tr>
              <a:tr h="335246">
                <a:tc>
                  <a:txBody>
                    <a:bodyPr/>
                    <a:lstStyle/>
                    <a:p>
                      <a:pPr algn="ctr"/>
                      <a:r>
                        <a:rPr lang="nl-NL" sz="1200" dirty="0"/>
                        <a:t>A1</a:t>
                      </a:r>
                    </a:p>
                  </a:txBody>
                  <a:tcPr/>
                </a:tc>
                <a:tc>
                  <a:txBody>
                    <a:bodyPr/>
                    <a:lstStyle/>
                    <a:p>
                      <a:pPr algn="ctr"/>
                      <a:r>
                        <a:rPr lang="nl-NL" sz="1200" dirty="0"/>
                        <a:t>-</a:t>
                      </a:r>
                    </a:p>
                  </a:txBody>
                  <a:tcPr/>
                </a:tc>
                <a:tc>
                  <a:txBody>
                    <a:bodyPr/>
                    <a:lstStyle/>
                    <a:p>
                      <a:pPr algn="ctr"/>
                      <a:r>
                        <a:rPr lang="nl-NL" sz="1200" dirty="0"/>
                        <a:t>1</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1</a:t>
                      </a:r>
                    </a:p>
                  </a:txBody>
                  <a:tcPr/>
                </a:tc>
                <a:extLst>
                  <a:ext uri="{0D108BD9-81ED-4DB2-BD59-A6C34878D82A}">
                    <a16:rowId xmlns:a16="http://schemas.microsoft.com/office/drawing/2014/main" val="3869258114"/>
                  </a:ext>
                </a:extLst>
              </a:tr>
              <a:tr h="335246">
                <a:tc>
                  <a:txBody>
                    <a:bodyPr/>
                    <a:lstStyle/>
                    <a:p>
                      <a:pPr algn="ctr"/>
                      <a:r>
                        <a:rPr lang="nl-NL" sz="1200" dirty="0"/>
                        <a:t>A2</a:t>
                      </a:r>
                    </a:p>
                  </a:txBody>
                  <a:tcPr/>
                </a:tc>
                <a:tc>
                  <a:txBody>
                    <a:bodyPr/>
                    <a:lstStyle/>
                    <a:p>
                      <a:pPr algn="ctr"/>
                      <a:r>
                        <a:rPr lang="nl-NL" sz="1200" dirty="0"/>
                        <a:t>1</a:t>
                      </a:r>
                    </a:p>
                  </a:txBody>
                  <a:tcPr/>
                </a:tc>
                <a:tc>
                  <a:txBody>
                    <a:bodyPr/>
                    <a:lstStyle/>
                    <a:p>
                      <a:pPr algn="ctr"/>
                      <a:r>
                        <a:rPr lang="nl-NL" sz="1200" dirty="0"/>
                        <a:t>-</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extLst>
                  <a:ext uri="{0D108BD9-81ED-4DB2-BD59-A6C34878D82A}">
                    <a16:rowId xmlns:a16="http://schemas.microsoft.com/office/drawing/2014/main" val="141806380"/>
                  </a:ext>
                </a:extLst>
              </a:tr>
              <a:tr h="335246">
                <a:tc>
                  <a:txBody>
                    <a:bodyPr/>
                    <a:lstStyle/>
                    <a:p>
                      <a:pPr algn="ctr"/>
                      <a:r>
                        <a:rPr lang="nl-NL" sz="1200" dirty="0"/>
                        <a:t>A3</a:t>
                      </a:r>
                    </a:p>
                  </a:txBody>
                  <a:tcPr/>
                </a:tc>
                <a:tc>
                  <a:txBody>
                    <a:bodyPr/>
                    <a:lstStyle/>
                    <a:p>
                      <a:pPr algn="ctr"/>
                      <a:r>
                        <a:rPr lang="nl-NL" sz="1200" dirty="0"/>
                        <a:t>1</a:t>
                      </a:r>
                    </a:p>
                  </a:txBody>
                  <a:tcPr/>
                </a:tc>
                <a:tc>
                  <a:txBody>
                    <a:bodyPr/>
                    <a:lstStyle/>
                    <a:p>
                      <a:pPr algn="ctr"/>
                      <a:r>
                        <a:rPr lang="nl-NL" sz="1200" dirty="0"/>
                        <a:t>1</a:t>
                      </a:r>
                    </a:p>
                  </a:txBody>
                  <a:tcPr/>
                </a:tc>
                <a:tc>
                  <a:txBody>
                    <a:bodyPr/>
                    <a:lstStyle/>
                    <a:p>
                      <a:pPr algn="ctr"/>
                      <a:r>
                        <a:rPr lang="nl-NL" sz="1200" dirty="0"/>
                        <a:t>-</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extLst>
                  <a:ext uri="{0D108BD9-81ED-4DB2-BD59-A6C34878D82A}">
                    <a16:rowId xmlns:a16="http://schemas.microsoft.com/office/drawing/2014/main" val="3604432865"/>
                  </a:ext>
                </a:extLst>
              </a:tr>
              <a:tr h="335246">
                <a:tc>
                  <a:txBody>
                    <a:bodyPr/>
                    <a:lstStyle/>
                    <a:p>
                      <a:pPr algn="ctr"/>
                      <a:r>
                        <a:rPr lang="nl-NL" sz="1200" dirty="0"/>
                        <a:t>A4</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1</a:t>
                      </a:r>
                    </a:p>
                  </a:txBody>
                  <a:tcPr/>
                </a:tc>
                <a:tc>
                  <a:txBody>
                    <a:bodyPr/>
                    <a:lstStyle/>
                    <a:p>
                      <a:pPr algn="ctr"/>
                      <a:r>
                        <a:rPr lang="nl-NL" sz="1200" dirty="0"/>
                        <a:t>-</a:t>
                      </a:r>
                    </a:p>
                  </a:txBody>
                  <a:tcPr/>
                </a:tc>
                <a:tc>
                  <a:txBody>
                    <a:bodyPr/>
                    <a:lstStyle/>
                    <a:p>
                      <a:pPr algn="ctr"/>
                      <a:r>
                        <a:rPr lang="nl-NL" sz="1200" dirty="0"/>
                        <a:t>1</a:t>
                      </a:r>
                    </a:p>
                  </a:txBody>
                  <a:tcPr/>
                </a:tc>
                <a:tc>
                  <a:txBody>
                    <a:bodyPr/>
                    <a:lstStyle/>
                    <a:p>
                      <a:pPr algn="ctr"/>
                      <a:r>
                        <a:rPr lang="nl-NL" sz="1200" dirty="0"/>
                        <a:t>0</a:t>
                      </a:r>
                    </a:p>
                  </a:txBody>
                  <a:tcPr/>
                </a:tc>
                <a:extLst>
                  <a:ext uri="{0D108BD9-81ED-4DB2-BD59-A6C34878D82A}">
                    <a16:rowId xmlns:a16="http://schemas.microsoft.com/office/drawing/2014/main" val="411283659"/>
                  </a:ext>
                </a:extLst>
              </a:tr>
              <a:tr h="335246">
                <a:tc>
                  <a:txBody>
                    <a:bodyPr/>
                    <a:lstStyle/>
                    <a:p>
                      <a:pPr algn="ctr"/>
                      <a:r>
                        <a:rPr lang="nl-NL" sz="1200" dirty="0"/>
                        <a:t>A5</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1</a:t>
                      </a:r>
                    </a:p>
                  </a:txBody>
                  <a:tcPr/>
                </a:tc>
                <a:tc>
                  <a:txBody>
                    <a:bodyPr/>
                    <a:lstStyle/>
                    <a:p>
                      <a:pPr algn="ctr"/>
                      <a:r>
                        <a:rPr lang="nl-NL" sz="1200" dirty="0"/>
                        <a:t>1</a:t>
                      </a:r>
                    </a:p>
                  </a:txBody>
                  <a:tcPr/>
                </a:tc>
                <a:tc>
                  <a:txBody>
                    <a:bodyPr/>
                    <a:lstStyle/>
                    <a:p>
                      <a:pPr algn="ctr"/>
                      <a:r>
                        <a:rPr lang="nl-NL" sz="1200" dirty="0"/>
                        <a:t>-</a:t>
                      </a:r>
                    </a:p>
                  </a:txBody>
                  <a:tcPr/>
                </a:tc>
                <a:tc>
                  <a:txBody>
                    <a:bodyPr/>
                    <a:lstStyle/>
                    <a:p>
                      <a:pPr algn="ctr"/>
                      <a:r>
                        <a:rPr lang="nl-NL" sz="1200" dirty="0"/>
                        <a:t>0</a:t>
                      </a:r>
                    </a:p>
                  </a:txBody>
                  <a:tcPr/>
                </a:tc>
                <a:extLst>
                  <a:ext uri="{0D108BD9-81ED-4DB2-BD59-A6C34878D82A}">
                    <a16:rowId xmlns:a16="http://schemas.microsoft.com/office/drawing/2014/main" val="1471286514"/>
                  </a:ext>
                </a:extLst>
              </a:tr>
              <a:tr h="335246">
                <a:tc>
                  <a:txBody>
                    <a:bodyPr/>
                    <a:lstStyle/>
                    <a:p>
                      <a:pPr algn="ctr"/>
                      <a:r>
                        <a:rPr lang="nl-NL" sz="1200" dirty="0"/>
                        <a:t>A6</a:t>
                      </a:r>
                    </a:p>
                  </a:txBody>
                  <a:tcPr/>
                </a:tc>
                <a:tc>
                  <a:txBody>
                    <a:bodyPr/>
                    <a:lstStyle/>
                    <a:p>
                      <a:pPr algn="ctr"/>
                      <a:r>
                        <a:rPr lang="nl-NL" sz="1200" dirty="0"/>
                        <a:t>1</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0</a:t>
                      </a:r>
                    </a:p>
                  </a:txBody>
                  <a:tcPr/>
                </a:tc>
                <a:tc>
                  <a:txBody>
                    <a:bodyPr/>
                    <a:lstStyle/>
                    <a:p>
                      <a:pPr algn="ctr"/>
                      <a:r>
                        <a:rPr lang="nl-NL" sz="1200" dirty="0"/>
                        <a:t>-</a:t>
                      </a:r>
                    </a:p>
                  </a:txBody>
                  <a:tcPr/>
                </a:tc>
                <a:extLst>
                  <a:ext uri="{0D108BD9-81ED-4DB2-BD59-A6C34878D82A}">
                    <a16:rowId xmlns:a16="http://schemas.microsoft.com/office/drawing/2014/main" val="1734137312"/>
                  </a:ext>
                </a:extLst>
              </a:tr>
            </a:tbl>
          </a:graphicData>
        </a:graphic>
      </p:graphicFrame>
      <p:pic>
        <p:nvPicPr>
          <p:cNvPr id="26" name="Afbeelding 25">
            <a:extLst>
              <a:ext uri="{FF2B5EF4-FFF2-40B4-BE49-F238E27FC236}">
                <a16:creationId xmlns:a16="http://schemas.microsoft.com/office/drawing/2014/main" id="{C77C3B2C-696D-CD64-5279-DB79B3C187A6}"/>
              </a:ext>
            </a:extLst>
          </p:cNvPr>
          <p:cNvPicPr>
            <a:picLocks noChangeAspect="1"/>
          </p:cNvPicPr>
          <p:nvPr/>
        </p:nvPicPr>
        <p:blipFill>
          <a:blip r:embed="rId3"/>
          <a:stretch>
            <a:fillRect/>
          </a:stretch>
        </p:blipFill>
        <p:spPr>
          <a:xfrm>
            <a:off x="4642899" y="3769513"/>
            <a:ext cx="1697010" cy="2236967"/>
          </a:xfrm>
          <a:prstGeom prst="rect">
            <a:avLst/>
          </a:prstGeom>
        </p:spPr>
      </p:pic>
      <p:sp>
        <p:nvSpPr>
          <p:cNvPr id="27" name="Tekstvak 26">
            <a:extLst>
              <a:ext uri="{FF2B5EF4-FFF2-40B4-BE49-F238E27FC236}">
                <a16:creationId xmlns:a16="http://schemas.microsoft.com/office/drawing/2014/main" id="{58D78EAD-F103-5F41-FEB3-E4AE9ADDB89A}"/>
              </a:ext>
            </a:extLst>
          </p:cNvPr>
          <p:cNvSpPr txBox="1"/>
          <p:nvPr/>
        </p:nvSpPr>
        <p:spPr>
          <a:xfrm>
            <a:off x="982723" y="3114031"/>
            <a:ext cx="2170498" cy="307777"/>
          </a:xfrm>
          <a:prstGeom prst="rect">
            <a:avLst/>
          </a:prstGeom>
          <a:noFill/>
        </p:spPr>
        <p:txBody>
          <a:bodyPr wrap="square" rtlCol="0">
            <a:spAutoFit/>
          </a:bodyPr>
          <a:lstStyle/>
          <a:p>
            <a:pPr algn="ctr"/>
            <a:r>
              <a:rPr lang="nl-NL" sz="1400" dirty="0">
                <a:latin typeface="Barlow" panose="00000500000000000000" pitchFamily="2" charset="0"/>
              </a:rPr>
              <a:t>Binaire matrix</a:t>
            </a:r>
          </a:p>
        </p:txBody>
      </p:sp>
      <p:sp>
        <p:nvSpPr>
          <p:cNvPr id="28" name="Tekstvak 27">
            <a:extLst>
              <a:ext uri="{FF2B5EF4-FFF2-40B4-BE49-F238E27FC236}">
                <a16:creationId xmlns:a16="http://schemas.microsoft.com/office/drawing/2014/main" id="{67F8A220-DFB2-979B-774D-BB449305A4FF}"/>
              </a:ext>
            </a:extLst>
          </p:cNvPr>
          <p:cNvSpPr txBox="1"/>
          <p:nvPr/>
        </p:nvSpPr>
        <p:spPr>
          <a:xfrm>
            <a:off x="4278149" y="3121223"/>
            <a:ext cx="2170498" cy="307777"/>
          </a:xfrm>
          <a:prstGeom prst="rect">
            <a:avLst/>
          </a:prstGeom>
          <a:noFill/>
        </p:spPr>
        <p:txBody>
          <a:bodyPr wrap="square" rtlCol="0">
            <a:spAutoFit/>
          </a:bodyPr>
          <a:lstStyle/>
          <a:p>
            <a:pPr algn="ctr"/>
            <a:r>
              <a:rPr lang="nl-NL" sz="1400" dirty="0" err="1">
                <a:latin typeface="Barlow" panose="00000500000000000000" pitchFamily="2" charset="0"/>
              </a:rPr>
              <a:t>Graph</a:t>
            </a:r>
            <a:endParaRPr lang="nl-NL" sz="1400" dirty="0">
              <a:latin typeface="Barlow" panose="00000500000000000000" pitchFamily="2" charset="0"/>
            </a:endParaRPr>
          </a:p>
        </p:txBody>
      </p:sp>
      <p:sp>
        <p:nvSpPr>
          <p:cNvPr id="29" name="Tekstvak 28">
            <a:extLst>
              <a:ext uri="{FF2B5EF4-FFF2-40B4-BE49-F238E27FC236}">
                <a16:creationId xmlns:a16="http://schemas.microsoft.com/office/drawing/2014/main" id="{79C918E4-BEA2-F097-BEF3-066FA43FA471}"/>
              </a:ext>
            </a:extLst>
          </p:cNvPr>
          <p:cNvSpPr txBox="1"/>
          <p:nvPr/>
        </p:nvSpPr>
        <p:spPr>
          <a:xfrm>
            <a:off x="7356099" y="3114030"/>
            <a:ext cx="2170498" cy="307777"/>
          </a:xfrm>
          <a:prstGeom prst="rect">
            <a:avLst/>
          </a:prstGeom>
          <a:noFill/>
        </p:spPr>
        <p:txBody>
          <a:bodyPr wrap="square" rtlCol="0">
            <a:spAutoFit/>
          </a:bodyPr>
          <a:lstStyle/>
          <a:p>
            <a:pPr algn="ctr"/>
            <a:r>
              <a:rPr lang="nl-NL" sz="1400" dirty="0" err="1">
                <a:latin typeface="Barlow" panose="00000500000000000000" pitchFamily="2" charset="0"/>
              </a:rPr>
              <a:t>Arc</a:t>
            </a:r>
            <a:r>
              <a:rPr lang="nl-NL" sz="1400" dirty="0">
                <a:latin typeface="Barlow" panose="00000500000000000000" pitchFamily="2" charset="0"/>
              </a:rPr>
              <a:t> (</a:t>
            </a:r>
            <a:r>
              <a:rPr lang="nl-NL" sz="1400" dirty="0" err="1">
                <a:latin typeface="Barlow" panose="00000500000000000000" pitchFamily="2" charset="0"/>
              </a:rPr>
              <a:t>edge</a:t>
            </a:r>
            <a:r>
              <a:rPr lang="nl-NL" sz="1400" dirty="0">
                <a:latin typeface="Barlow" panose="00000500000000000000" pitchFamily="2" charset="0"/>
              </a:rPr>
              <a:t>) list</a:t>
            </a:r>
          </a:p>
        </p:txBody>
      </p:sp>
      <p:sp>
        <p:nvSpPr>
          <p:cNvPr id="30" name="Tekstvak 29">
            <a:extLst>
              <a:ext uri="{FF2B5EF4-FFF2-40B4-BE49-F238E27FC236}">
                <a16:creationId xmlns:a16="http://schemas.microsoft.com/office/drawing/2014/main" id="{B583CBBC-E8D6-072A-9DBB-BD258BFEB9A6}"/>
              </a:ext>
            </a:extLst>
          </p:cNvPr>
          <p:cNvSpPr txBox="1"/>
          <p:nvPr/>
        </p:nvSpPr>
        <p:spPr>
          <a:xfrm>
            <a:off x="7698004" y="3659757"/>
            <a:ext cx="2170498" cy="2308324"/>
          </a:xfrm>
          <a:prstGeom prst="rect">
            <a:avLst/>
          </a:prstGeom>
          <a:noFill/>
        </p:spPr>
        <p:txBody>
          <a:bodyPr wrap="square" rtlCol="0">
            <a:spAutoFit/>
          </a:bodyPr>
          <a:lstStyle/>
          <a:p>
            <a:r>
              <a:rPr lang="nl-NL" dirty="0" err="1">
                <a:latin typeface="Barlow" panose="00000500000000000000" pitchFamily="2" charset="0"/>
              </a:rPr>
              <a:t>Arcslist</a:t>
            </a:r>
            <a:endParaRPr lang="nl-NL" dirty="0">
              <a:latin typeface="Barlow" panose="00000500000000000000" pitchFamily="2" charset="0"/>
            </a:endParaRPr>
          </a:p>
          <a:p>
            <a:r>
              <a:rPr lang="nl-NL" dirty="0">
                <a:latin typeface="Barlow" panose="00000500000000000000" pitchFamily="2" charset="0"/>
              </a:rPr>
              <a:t>1 2 4</a:t>
            </a:r>
          </a:p>
          <a:p>
            <a:r>
              <a:rPr lang="nl-NL" dirty="0">
                <a:latin typeface="Barlow" panose="00000500000000000000" pitchFamily="2" charset="0"/>
              </a:rPr>
              <a:t>2 3</a:t>
            </a:r>
          </a:p>
          <a:p>
            <a:r>
              <a:rPr lang="nl-NL" dirty="0">
                <a:latin typeface="Barlow" panose="00000500000000000000" pitchFamily="2" charset="0"/>
              </a:rPr>
              <a:t>3 1 4</a:t>
            </a:r>
          </a:p>
          <a:p>
            <a:r>
              <a:rPr lang="nl-NL" dirty="0">
                <a:latin typeface="Barlow" panose="00000500000000000000" pitchFamily="2" charset="0"/>
              </a:rPr>
              <a:t>4 5</a:t>
            </a:r>
          </a:p>
          <a:p>
            <a:endParaRPr lang="nl-NL" dirty="0">
              <a:latin typeface="Barlow" panose="00000500000000000000" pitchFamily="2" charset="0"/>
            </a:endParaRPr>
          </a:p>
          <a:p>
            <a:r>
              <a:rPr lang="nl-NL" dirty="0" err="1">
                <a:latin typeface="Barlow" panose="00000500000000000000" pitchFamily="2" charset="0"/>
              </a:rPr>
              <a:t>Edgeslist</a:t>
            </a:r>
            <a:endParaRPr lang="nl-NL" dirty="0">
              <a:latin typeface="Barlow" panose="00000500000000000000" pitchFamily="2" charset="0"/>
            </a:endParaRPr>
          </a:p>
          <a:p>
            <a:r>
              <a:rPr lang="nl-NL" dirty="0">
                <a:latin typeface="Barlow" panose="00000500000000000000" pitchFamily="2" charset="0"/>
              </a:rPr>
              <a:t>1 5</a:t>
            </a:r>
          </a:p>
        </p:txBody>
      </p:sp>
    </p:spTree>
    <p:extLst>
      <p:ext uri="{BB962C8B-B14F-4D97-AF65-F5344CB8AC3E}">
        <p14:creationId xmlns:p14="http://schemas.microsoft.com/office/powerpoint/2010/main" val="303907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01814-ACDB-4DE9-0061-EE65087F3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77D6A-9E0D-D0C4-788A-603052809003}"/>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025BDC31-3F3D-9195-4F28-95D9852564B3}"/>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31970C57-E5BA-CC92-A835-3A52D311F013}"/>
              </a:ext>
            </a:extLst>
          </p:cNvPr>
          <p:cNvSpPr>
            <a:spLocks noGrp="1"/>
          </p:cNvSpPr>
          <p:nvPr>
            <p:ph type="body" sz="quarter" idx="11"/>
          </p:nvPr>
        </p:nvSpPr>
        <p:spPr>
          <a:xfrm>
            <a:off x="415925" y="2286000"/>
            <a:ext cx="9328148" cy="4457700"/>
          </a:xfrm>
        </p:spPr>
        <p:txBody>
          <a:bodyPr>
            <a:normAutofit/>
          </a:bodyPr>
          <a:lstStyle/>
          <a:p>
            <a:pPr algn="l"/>
            <a:r>
              <a:rPr lang="nl-NL" dirty="0">
                <a:latin typeface="Barlow" panose="00000500000000000000" pitchFamily="2" charset="0"/>
              </a:rPr>
              <a:t>Netwerken kunnen in essentie gezien worden als </a:t>
            </a:r>
            <a:r>
              <a:rPr lang="nl-NL" dirty="0" err="1">
                <a:latin typeface="Barlow" panose="00000500000000000000" pitchFamily="2" charset="0"/>
              </a:rPr>
              <a:t>multi</a:t>
            </a:r>
            <a:r>
              <a:rPr lang="nl-NL" dirty="0">
                <a:latin typeface="Barlow" panose="00000500000000000000" pitchFamily="2" charset="0"/>
              </a:rPr>
              <a:t>-level datastructuren (niet strikt hiërarchisch)</a:t>
            </a:r>
          </a:p>
          <a:p>
            <a:pPr lvl="1"/>
            <a:r>
              <a:rPr lang="nl-NL" dirty="0">
                <a:latin typeface="Barlow" panose="00000500000000000000" pitchFamily="2" charset="0"/>
              </a:rPr>
              <a:t>Tie level</a:t>
            </a:r>
          </a:p>
          <a:p>
            <a:pPr lvl="1"/>
            <a:r>
              <a:rPr lang="nl-NL" dirty="0">
                <a:latin typeface="Barlow" panose="00000500000000000000" pitchFamily="2" charset="0"/>
              </a:rPr>
              <a:t>Node level</a:t>
            </a:r>
          </a:p>
          <a:p>
            <a:pPr lvl="1"/>
            <a:r>
              <a:rPr lang="nl-NL" dirty="0" err="1">
                <a:latin typeface="Barlow" panose="00000500000000000000" pitchFamily="2" charset="0"/>
              </a:rPr>
              <a:t>Dyad</a:t>
            </a:r>
            <a:r>
              <a:rPr lang="nl-NL" dirty="0">
                <a:latin typeface="Barlow" panose="00000500000000000000" pitchFamily="2" charset="0"/>
              </a:rPr>
              <a:t> level</a:t>
            </a:r>
          </a:p>
          <a:p>
            <a:pPr lvl="1"/>
            <a:r>
              <a:rPr lang="nl-NL" dirty="0" err="1">
                <a:latin typeface="Barlow" panose="00000500000000000000" pitchFamily="2" charset="0"/>
              </a:rPr>
              <a:t>Triad</a:t>
            </a:r>
            <a:r>
              <a:rPr lang="nl-NL" dirty="0">
                <a:latin typeface="Barlow" panose="00000500000000000000" pitchFamily="2" charset="0"/>
              </a:rPr>
              <a:t> level</a:t>
            </a:r>
          </a:p>
          <a:p>
            <a:pPr lvl="1"/>
            <a:r>
              <a:rPr lang="nl-NL" dirty="0" err="1">
                <a:latin typeface="Barlow" panose="00000500000000000000" pitchFamily="2" charset="0"/>
              </a:rPr>
              <a:t>Higher</a:t>
            </a:r>
            <a:r>
              <a:rPr lang="nl-NL" dirty="0">
                <a:latin typeface="Barlow" panose="00000500000000000000" pitchFamily="2" charset="0"/>
              </a:rPr>
              <a:t> order formaties</a:t>
            </a:r>
          </a:p>
          <a:p>
            <a:pPr lvl="1"/>
            <a:r>
              <a:rPr lang="nl-NL" dirty="0">
                <a:latin typeface="Barlow" panose="00000500000000000000" pitchFamily="2" charset="0"/>
              </a:rPr>
              <a:t>Network level </a:t>
            </a:r>
          </a:p>
        </p:txBody>
      </p:sp>
      <p:pic>
        <p:nvPicPr>
          <p:cNvPr id="5" name="Afbeelding 4">
            <a:extLst>
              <a:ext uri="{FF2B5EF4-FFF2-40B4-BE49-F238E27FC236}">
                <a16:creationId xmlns:a16="http://schemas.microsoft.com/office/drawing/2014/main" id="{1E168792-BD67-EBBA-65EE-EB6471361A01}"/>
              </a:ext>
            </a:extLst>
          </p:cNvPr>
          <p:cNvPicPr>
            <a:picLocks noChangeAspect="1"/>
          </p:cNvPicPr>
          <p:nvPr/>
        </p:nvPicPr>
        <p:blipFill>
          <a:blip r:embed="rId3"/>
          <a:stretch>
            <a:fillRect/>
          </a:stretch>
        </p:blipFill>
        <p:spPr>
          <a:xfrm>
            <a:off x="6307312" y="3356555"/>
            <a:ext cx="2569559" cy="3387145"/>
          </a:xfrm>
          <a:prstGeom prst="rect">
            <a:avLst/>
          </a:prstGeom>
        </p:spPr>
      </p:pic>
    </p:spTree>
    <p:extLst>
      <p:ext uri="{BB962C8B-B14F-4D97-AF65-F5344CB8AC3E}">
        <p14:creationId xmlns:p14="http://schemas.microsoft.com/office/powerpoint/2010/main" val="790532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5ADE5-AB23-860E-4D51-1022FBDCE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90E3D7-6A6B-D5EE-109E-1A091883F068}"/>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C9D3CDF4-954B-70AE-53B0-005899A59504}"/>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D9044979-1E11-F4F8-097A-2B8487EA7E40}"/>
              </a:ext>
            </a:extLst>
          </p:cNvPr>
          <p:cNvSpPr>
            <a:spLocks noGrp="1"/>
          </p:cNvSpPr>
          <p:nvPr>
            <p:ph type="body" sz="quarter" idx="11"/>
          </p:nvPr>
        </p:nvSpPr>
        <p:spPr>
          <a:xfrm>
            <a:off x="415925" y="2286000"/>
            <a:ext cx="9328148" cy="4457700"/>
          </a:xfrm>
        </p:spPr>
        <p:txBody>
          <a:bodyPr>
            <a:normAutofit/>
          </a:bodyPr>
          <a:lstStyle/>
          <a:p>
            <a:pPr algn="l"/>
            <a:r>
              <a:rPr lang="nl-NL" dirty="0">
                <a:latin typeface="Barlow" panose="00000500000000000000" pitchFamily="2" charset="0"/>
              </a:rPr>
              <a:t>Tie level</a:t>
            </a:r>
          </a:p>
          <a:p>
            <a:pPr lvl="1"/>
            <a:r>
              <a:rPr lang="nl-NL" dirty="0">
                <a:latin typeface="Barlow" panose="00000500000000000000" pitchFamily="2" charset="0"/>
              </a:rPr>
              <a:t>Enige vorm van ‘relatie’ tussen entiteiten:</a:t>
            </a:r>
          </a:p>
          <a:p>
            <a:pPr lvl="1"/>
            <a:endParaRPr lang="nl-NL" dirty="0">
              <a:latin typeface="Barlow" panose="00000500000000000000" pitchFamily="2" charset="0"/>
            </a:endParaRPr>
          </a:p>
          <a:p>
            <a:pPr lvl="2"/>
            <a:r>
              <a:rPr lang="nl-NL" dirty="0" err="1">
                <a:latin typeface="Barlow" panose="00000500000000000000" pitchFamily="2" charset="0"/>
              </a:rPr>
              <a:t>Directed</a:t>
            </a:r>
            <a:endParaRPr lang="nl-NL" dirty="0">
              <a:latin typeface="Barlow" panose="00000500000000000000" pitchFamily="2" charset="0"/>
            </a:endParaRPr>
          </a:p>
          <a:p>
            <a:pPr lvl="2"/>
            <a:endParaRPr lang="nl-NL" dirty="0">
              <a:latin typeface="Barlow" panose="00000500000000000000" pitchFamily="2" charset="0"/>
            </a:endParaRPr>
          </a:p>
          <a:p>
            <a:pPr lvl="2"/>
            <a:r>
              <a:rPr lang="nl-NL" dirty="0" err="1">
                <a:latin typeface="Barlow" panose="00000500000000000000" pitchFamily="2" charset="0"/>
              </a:rPr>
              <a:t>Unirected</a:t>
            </a:r>
            <a:endParaRPr lang="nl-NL" dirty="0">
              <a:latin typeface="Barlow" panose="00000500000000000000" pitchFamily="2" charset="0"/>
            </a:endParaRPr>
          </a:p>
          <a:p>
            <a:pPr lvl="2"/>
            <a:endParaRPr lang="nl-NL" dirty="0">
              <a:latin typeface="Barlow" panose="00000500000000000000" pitchFamily="2" charset="0"/>
            </a:endParaRPr>
          </a:p>
          <a:p>
            <a:pPr lvl="2"/>
            <a:r>
              <a:rPr lang="nl-NL" dirty="0" err="1">
                <a:latin typeface="Barlow" panose="00000500000000000000" pitchFamily="2" charset="0"/>
              </a:rPr>
              <a:t>Binary</a:t>
            </a:r>
            <a:endParaRPr lang="nl-NL" dirty="0">
              <a:latin typeface="Barlow" panose="00000500000000000000" pitchFamily="2" charset="0"/>
            </a:endParaRPr>
          </a:p>
          <a:p>
            <a:pPr lvl="2"/>
            <a:endParaRPr lang="nl-NL" dirty="0">
              <a:latin typeface="Barlow" panose="00000500000000000000" pitchFamily="2" charset="0"/>
            </a:endParaRPr>
          </a:p>
          <a:p>
            <a:pPr lvl="2"/>
            <a:r>
              <a:rPr lang="nl-NL" dirty="0" err="1">
                <a:latin typeface="Barlow" panose="00000500000000000000" pitchFamily="2" charset="0"/>
              </a:rPr>
              <a:t>Weighted</a:t>
            </a:r>
            <a:endParaRPr lang="nl-NL" dirty="0">
              <a:latin typeface="Barlow" panose="00000500000000000000" pitchFamily="2" charset="0"/>
            </a:endParaRPr>
          </a:p>
        </p:txBody>
      </p:sp>
      <p:sp>
        <p:nvSpPr>
          <p:cNvPr id="8" name="Ovaal 7">
            <a:extLst>
              <a:ext uri="{FF2B5EF4-FFF2-40B4-BE49-F238E27FC236}">
                <a16:creationId xmlns:a16="http://schemas.microsoft.com/office/drawing/2014/main" id="{6B925518-698C-7B70-529D-2DA77BF2736F}"/>
              </a:ext>
            </a:extLst>
          </p:cNvPr>
          <p:cNvSpPr/>
          <p:nvPr/>
        </p:nvSpPr>
        <p:spPr>
          <a:xfrm>
            <a:off x="2625043" y="374504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Rechte verbindingslijn met pijl 9">
            <a:extLst>
              <a:ext uri="{FF2B5EF4-FFF2-40B4-BE49-F238E27FC236}">
                <a16:creationId xmlns:a16="http://schemas.microsoft.com/office/drawing/2014/main" id="{08E6CCB1-CAB1-AD81-E9CC-61DD49F15820}"/>
              </a:ext>
            </a:extLst>
          </p:cNvPr>
          <p:cNvCxnSpPr>
            <a:cxnSpLocks/>
          </p:cNvCxnSpPr>
          <p:nvPr/>
        </p:nvCxnSpPr>
        <p:spPr>
          <a:xfrm>
            <a:off x="3058654" y="3937482"/>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18">
            <a:extLst>
              <a:ext uri="{FF2B5EF4-FFF2-40B4-BE49-F238E27FC236}">
                <a16:creationId xmlns:a16="http://schemas.microsoft.com/office/drawing/2014/main" id="{B94F807D-5C1F-DB5E-B5C0-7739A47DC45E}"/>
              </a:ext>
            </a:extLst>
          </p:cNvPr>
          <p:cNvCxnSpPr>
            <a:cxnSpLocks/>
            <a:endCxn id="26" idx="2"/>
          </p:cNvCxnSpPr>
          <p:nvPr/>
        </p:nvCxnSpPr>
        <p:spPr>
          <a:xfrm>
            <a:off x="3058654" y="4806393"/>
            <a:ext cx="8037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Ovaal 21">
            <a:extLst>
              <a:ext uri="{FF2B5EF4-FFF2-40B4-BE49-F238E27FC236}">
                <a16:creationId xmlns:a16="http://schemas.microsoft.com/office/drawing/2014/main" id="{16E6ABAD-FDA2-4C32-0744-B5553FE8DF16}"/>
              </a:ext>
            </a:extLst>
          </p:cNvPr>
          <p:cNvSpPr/>
          <p:nvPr/>
        </p:nvSpPr>
        <p:spPr>
          <a:xfrm>
            <a:off x="3862417" y="374504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al 24">
            <a:extLst>
              <a:ext uri="{FF2B5EF4-FFF2-40B4-BE49-F238E27FC236}">
                <a16:creationId xmlns:a16="http://schemas.microsoft.com/office/drawing/2014/main" id="{F741ADFD-CCA5-D310-A65D-BE45C0BACB07}"/>
              </a:ext>
            </a:extLst>
          </p:cNvPr>
          <p:cNvSpPr/>
          <p:nvPr/>
        </p:nvSpPr>
        <p:spPr>
          <a:xfrm>
            <a:off x="2625043" y="461395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Ovaal 25">
            <a:extLst>
              <a:ext uri="{FF2B5EF4-FFF2-40B4-BE49-F238E27FC236}">
                <a16:creationId xmlns:a16="http://schemas.microsoft.com/office/drawing/2014/main" id="{2A7A875D-7A5B-0B44-2AAC-E3351A3907CE}"/>
              </a:ext>
            </a:extLst>
          </p:cNvPr>
          <p:cNvSpPr/>
          <p:nvPr/>
        </p:nvSpPr>
        <p:spPr>
          <a:xfrm>
            <a:off x="3862417" y="461395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Ovaal 34">
            <a:extLst>
              <a:ext uri="{FF2B5EF4-FFF2-40B4-BE49-F238E27FC236}">
                <a16:creationId xmlns:a16="http://schemas.microsoft.com/office/drawing/2014/main" id="{FB08A56C-2B70-7A15-54CB-FC26ACAE3CE8}"/>
              </a:ext>
            </a:extLst>
          </p:cNvPr>
          <p:cNvSpPr/>
          <p:nvPr/>
        </p:nvSpPr>
        <p:spPr>
          <a:xfrm>
            <a:off x="2625043" y="54463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Ovaal 35">
            <a:extLst>
              <a:ext uri="{FF2B5EF4-FFF2-40B4-BE49-F238E27FC236}">
                <a16:creationId xmlns:a16="http://schemas.microsoft.com/office/drawing/2014/main" id="{A003E79B-C70A-AE0C-5529-E54AD39168DA}"/>
              </a:ext>
            </a:extLst>
          </p:cNvPr>
          <p:cNvSpPr/>
          <p:nvPr/>
        </p:nvSpPr>
        <p:spPr>
          <a:xfrm>
            <a:off x="3862417" y="54463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7" name="Rechte verbindingslijn 36">
            <a:extLst>
              <a:ext uri="{FF2B5EF4-FFF2-40B4-BE49-F238E27FC236}">
                <a16:creationId xmlns:a16="http://schemas.microsoft.com/office/drawing/2014/main" id="{9A3FC18B-FAEA-A200-13F1-93D1923F4458}"/>
              </a:ext>
            </a:extLst>
          </p:cNvPr>
          <p:cNvCxnSpPr>
            <a:cxnSpLocks/>
            <a:endCxn id="39" idx="2"/>
          </p:cNvCxnSpPr>
          <p:nvPr/>
        </p:nvCxnSpPr>
        <p:spPr>
          <a:xfrm>
            <a:off x="5671991" y="5638815"/>
            <a:ext cx="8037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Ovaal 37">
            <a:extLst>
              <a:ext uri="{FF2B5EF4-FFF2-40B4-BE49-F238E27FC236}">
                <a16:creationId xmlns:a16="http://schemas.microsoft.com/office/drawing/2014/main" id="{EA7338C7-BBC3-720E-35C8-F58C19686D5F}"/>
              </a:ext>
            </a:extLst>
          </p:cNvPr>
          <p:cNvSpPr/>
          <p:nvPr/>
        </p:nvSpPr>
        <p:spPr>
          <a:xfrm>
            <a:off x="5238380" y="54463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al 38">
            <a:extLst>
              <a:ext uri="{FF2B5EF4-FFF2-40B4-BE49-F238E27FC236}">
                <a16:creationId xmlns:a16="http://schemas.microsoft.com/office/drawing/2014/main" id="{B0D594BC-1DE8-2F64-E363-B8CEFB99DE2F}"/>
              </a:ext>
            </a:extLst>
          </p:cNvPr>
          <p:cNvSpPr/>
          <p:nvPr/>
        </p:nvSpPr>
        <p:spPr>
          <a:xfrm>
            <a:off x="6475754" y="54463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0" name="Rechte verbindingslijn 39">
            <a:extLst>
              <a:ext uri="{FF2B5EF4-FFF2-40B4-BE49-F238E27FC236}">
                <a16:creationId xmlns:a16="http://schemas.microsoft.com/office/drawing/2014/main" id="{8933E1A3-4BBA-1DFB-E814-C29D345AD595}"/>
              </a:ext>
            </a:extLst>
          </p:cNvPr>
          <p:cNvCxnSpPr>
            <a:cxnSpLocks/>
            <a:endCxn id="42" idx="2"/>
          </p:cNvCxnSpPr>
          <p:nvPr/>
        </p:nvCxnSpPr>
        <p:spPr>
          <a:xfrm>
            <a:off x="3058654" y="6507726"/>
            <a:ext cx="8037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1" name="Ovaal 40">
            <a:extLst>
              <a:ext uri="{FF2B5EF4-FFF2-40B4-BE49-F238E27FC236}">
                <a16:creationId xmlns:a16="http://schemas.microsoft.com/office/drawing/2014/main" id="{152A1FF2-20E9-C4D0-44B4-B2C67E74D67D}"/>
              </a:ext>
            </a:extLst>
          </p:cNvPr>
          <p:cNvSpPr/>
          <p:nvPr/>
        </p:nvSpPr>
        <p:spPr>
          <a:xfrm>
            <a:off x="2625043" y="631528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al 41">
            <a:extLst>
              <a:ext uri="{FF2B5EF4-FFF2-40B4-BE49-F238E27FC236}">
                <a16:creationId xmlns:a16="http://schemas.microsoft.com/office/drawing/2014/main" id="{E9984DCD-FDAD-4E0E-98F6-F223658F501D}"/>
              </a:ext>
            </a:extLst>
          </p:cNvPr>
          <p:cNvSpPr/>
          <p:nvPr/>
        </p:nvSpPr>
        <p:spPr>
          <a:xfrm>
            <a:off x="3862417" y="631528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3" name="Rechte verbindingslijn 42">
            <a:extLst>
              <a:ext uri="{FF2B5EF4-FFF2-40B4-BE49-F238E27FC236}">
                <a16:creationId xmlns:a16="http://schemas.microsoft.com/office/drawing/2014/main" id="{5F075743-7909-91F0-5C49-8C65F9BC5774}"/>
              </a:ext>
            </a:extLst>
          </p:cNvPr>
          <p:cNvCxnSpPr>
            <a:cxnSpLocks/>
            <a:endCxn id="45" idx="2"/>
          </p:cNvCxnSpPr>
          <p:nvPr/>
        </p:nvCxnSpPr>
        <p:spPr>
          <a:xfrm>
            <a:off x="5671991" y="6507726"/>
            <a:ext cx="8037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4" name="Ovaal 43">
            <a:extLst>
              <a:ext uri="{FF2B5EF4-FFF2-40B4-BE49-F238E27FC236}">
                <a16:creationId xmlns:a16="http://schemas.microsoft.com/office/drawing/2014/main" id="{05177D9B-60F7-AA5E-A68A-41C7D63E9C96}"/>
              </a:ext>
            </a:extLst>
          </p:cNvPr>
          <p:cNvSpPr/>
          <p:nvPr/>
        </p:nvSpPr>
        <p:spPr>
          <a:xfrm>
            <a:off x="5238380" y="631528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Ovaal 44">
            <a:extLst>
              <a:ext uri="{FF2B5EF4-FFF2-40B4-BE49-F238E27FC236}">
                <a16:creationId xmlns:a16="http://schemas.microsoft.com/office/drawing/2014/main" id="{1B88C87D-EF9C-8511-9441-708B47061051}"/>
              </a:ext>
            </a:extLst>
          </p:cNvPr>
          <p:cNvSpPr/>
          <p:nvPr/>
        </p:nvSpPr>
        <p:spPr>
          <a:xfrm>
            <a:off x="6475754" y="631528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Tekstvak 45">
            <a:extLst>
              <a:ext uri="{FF2B5EF4-FFF2-40B4-BE49-F238E27FC236}">
                <a16:creationId xmlns:a16="http://schemas.microsoft.com/office/drawing/2014/main" id="{44F87449-ED0A-09C5-A185-0E5B1162A00B}"/>
              </a:ext>
            </a:extLst>
          </p:cNvPr>
          <p:cNvSpPr txBox="1"/>
          <p:nvPr/>
        </p:nvSpPr>
        <p:spPr>
          <a:xfrm>
            <a:off x="3131329" y="5204302"/>
            <a:ext cx="683368" cy="307777"/>
          </a:xfrm>
          <a:prstGeom prst="rect">
            <a:avLst/>
          </a:prstGeom>
          <a:noFill/>
        </p:spPr>
        <p:txBody>
          <a:bodyPr wrap="square" rtlCol="0">
            <a:spAutoFit/>
          </a:bodyPr>
          <a:lstStyle/>
          <a:p>
            <a:pPr algn="ctr"/>
            <a:r>
              <a:rPr lang="nl-NL" sz="1400" dirty="0">
                <a:latin typeface="Barlow" panose="00000500000000000000" pitchFamily="2" charset="0"/>
              </a:rPr>
              <a:t>0</a:t>
            </a:r>
          </a:p>
        </p:txBody>
      </p:sp>
      <p:sp>
        <p:nvSpPr>
          <p:cNvPr id="47" name="Tekstvak 46">
            <a:extLst>
              <a:ext uri="{FF2B5EF4-FFF2-40B4-BE49-F238E27FC236}">
                <a16:creationId xmlns:a16="http://schemas.microsoft.com/office/drawing/2014/main" id="{08277B7A-5259-6536-18FD-2C4E8C962643}"/>
              </a:ext>
            </a:extLst>
          </p:cNvPr>
          <p:cNvSpPr txBox="1"/>
          <p:nvPr/>
        </p:nvSpPr>
        <p:spPr>
          <a:xfrm>
            <a:off x="5752686" y="5204301"/>
            <a:ext cx="683368" cy="307777"/>
          </a:xfrm>
          <a:prstGeom prst="rect">
            <a:avLst/>
          </a:prstGeom>
          <a:noFill/>
        </p:spPr>
        <p:txBody>
          <a:bodyPr wrap="square" rtlCol="0">
            <a:spAutoFit/>
          </a:bodyPr>
          <a:lstStyle/>
          <a:p>
            <a:pPr algn="ctr"/>
            <a:r>
              <a:rPr lang="nl-NL" sz="1400" dirty="0">
                <a:latin typeface="Barlow" panose="00000500000000000000" pitchFamily="2" charset="0"/>
              </a:rPr>
              <a:t>1</a:t>
            </a:r>
          </a:p>
        </p:txBody>
      </p:sp>
      <p:sp>
        <p:nvSpPr>
          <p:cNvPr id="48" name="Tekstvak 47">
            <a:extLst>
              <a:ext uri="{FF2B5EF4-FFF2-40B4-BE49-F238E27FC236}">
                <a16:creationId xmlns:a16="http://schemas.microsoft.com/office/drawing/2014/main" id="{228F818F-5449-2738-1EC9-6DEC4E0BAA35}"/>
              </a:ext>
            </a:extLst>
          </p:cNvPr>
          <p:cNvSpPr txBox="1"/>
          <p:nvPr/>
        </p:nvSpPr>
        <p:spPr>
          <a:xfrm>
            <a:off x="3132917" y="6117864"/>
            <a:ext cx="683368" cy="307777"/>
          </a:xfrm>
          <a:prstGeom prst="rect">
            <a:avLst/>
          </a:prstGeom>
          <a:noFill/>
        </p:spPr>
        <p:txBody>
          <a:bodyPr wrap="square" rtlCol="0">
            <a:spAutoFit/>
          </a:bodyPr>
          <a:lstStyle/>
          <a:p>
            <a:pPr algn="ctr"/>
            <a:r>
              <a:rPr lang="nl-NL" sz="1400" dirty="0">
                <a:latin typeface="Barlow" panose="00000500000000000000" pitchFamily="2" charset="0"/>
              </a:rPr>
              <a:t>W1</a:t>
            </a:r>
          </a:p>
        </p:txBody>
      </p:sp>
      <p:sp>
        <p:nvSpPr>
          <p:cNvPr id="49" name="Tekstvak 48">
            <a:extLst>
              <a:ext uri="{FF2B5EF4-FFF2-40B4-BE49-F238E27FC236}">
                <a16:creationId xmlns:a16="http://schemas.microsoft.com/office/drawing/2014/main" id="{CD62BBA6-0E08-CEF0-C365-766F07B83225}"/>
              </a:ext>
            </a:extLst>
          </p:cNvPr>
          <p:cNvSpPr txBox="1"/>
          <p:nvPr/>
        </p:nvSpPr>
        <p:spPr>
          <a:xfrm>
            <a:off x="5732188" y="6103730"/>
            <a:ext cx="683368" cy="307777"/>
          </a:xfrm>
          <a:prstGeom prst="rect">
            <a:avLst/>
          </a:prstGeom>
          <a:noFill/>
        </p:spPr>
        <p:txBody>
          <a:bodyPr wrap="square" rtlCol="0">
            <a:spAutoFit/>
          </a:bodyPr>
          <a:lstStyle/>
          <a:p>
            <a:pPr algn="ctr"/>
            <a:r>
              <a:rPr lang="nl-NL" sz="1400" dirty="0">
                <a:latin typeface="Barlow" panose="00000500000000000000" pitchFamily="2" charset="0"/>
              </a:rPr>
              <a:t>W2</a:t>
            </a:r>
          </a:p>
        </p:txBody>
      </p:sp>
    </p:spTree>
    <p:extLst>
      <p:ext uri="{BB962C8B-B14F-4D97-AF65-F5344CB8AC3E}">
        <p14:creationId xmlns:p14="http://schemas.microsoft.com/office/powerpoint/2010/main" val="107906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A480A-F3C9-14A2-5130-2338441B9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138EF-1D82-6AF2-3584-C51F2CFD675A}"/>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6E4F08DD-B3D0-0B62-D345-395746010692}"/>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4E99D729-F76D-D057-6CEF-A2CD81900037}"/>
              </a:ext>
            </a:extLst>
          </p:cNvPr>
          <p:cNvSpPr>
            <a:spLocks noGrp="1"/>
          </p:cNvSpPr>
          <p:nvPr>
            <p:ph type="body" sz="quarter" idx="11"/>
          </p:nvPr>
        </p:nvSpPr>
        <p:spPr>
          <a:xfrm>
            <a:off x="415925" y="2286000"/>
            <a:ext cx="9328148" cy="4457700"/>
          </a:xfrm>
        </p:spPr>
        <p:txBody>
          <a:bodyPr>
            <a:normAutofit/>
          </a:bodyPr>
          <a:lstStyle/>
          <a:p>
            <a:pPr algn="l"/>
            <a:r>
              <a:rPr lang="nl-NL" dirty="0">
                <a:latin typeface="Barlow" panose="00000500000000000000" pitchFamily="2" charset="0"/>
              </a:rPr>
              <a:t>Node level</a:t>
            </a:r>
          </a:p>
          <a:p>
            <a:pPr lvl="1"/>
            <a:r>
              <a:rPr lang="nl-NL" dirty="0">
                <a:latin typeface="Barlow" panose="00000500000000000000" pitchFamily="2" charset="0"/>
              </a:rPr>
              <a:t>Ties connecteren ‘pairs of </a:t>
            </a:r>
            <a:r>
              <a:rPr lang="nl-NL" dirty="0" err="1">
                <a:latin typeface="Barlow" panose="00000500000000000000" pitchFamily="2" charset="0"/>
              </a:rPr>
              <a:t>nodes</a:t>
            </a:r>
            <a:r>
              <a:rPr lang="nl-NL" dirty="0">
                <a:latin typeface="Barlow" panose="00000500000000000000" pitchFamily="2" charset="0"/>
              </a:rPr>
              <a:t>’</a:t>
            </a:r>
          </a:p>
          <a:p>
            <a:pPr lvl="1"/>
            <a:r>
              <a:rPr lang="nl-NL" dirty="0">
                <a:latin typeface="Barlow" panose="00000500000000000000" pitchFamily="2" charset="0"/>
              </a:rPr>
              <a:t>Node kenmerken (attributen, gedrag)</a:t>
            </a: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r>
              <a:rPr lang="nl-NL" dirty="0">
                <a:latin typeface="Barlow" panose="00000500000000000000" pitchFamily="2" charset="0"/>
              </a:rPr>
              <a:t>Node </a:t>
            </a:r>
            <a:r>
              <a:rPr lang="nl-NL" dirty="0" err="1">
                <a:latin typeface="Barlow" panose="00000500000000000000" pitchFamily="2" charset="0"/>
              </a:rPr>
              <a:t>degree</a:t>
            </a:r>
            <a:r>
              <a:rPr lang="nl-NL" dirty="0">
                <a:latin typeface="Barlow" panose="00000500000000000000" pitchFamily="2" charset="0"/>
              </a:rPr>
              <a:t> (</a:t>
            </a:r>
            <a:r>
              <a:rPr lang="nl-NL" dirty="0" err="1">
                <a:latin typeface="Barlow" panose="00000500000000000000" pitchFamily="2" charset="0"/>
              </a:rPr>
              <a:t>degree</a:t>
            </a:r>
            <a:r>
              <a:rPr lang="nl-NL" dirty="0">
                <a:latin typeface="Barlow" panose="00000500000000000000" pitchFamily="2" charset="0"/>
              </a:rPr>
              <a:t>, in-</a:t>
            </a:r>
            <a:r>
              <a:rPr lang="nl-NL" dirty="0" err="1">
                <a:latin typeface="Barlow" panose="00000500000000000000" pitchFamily="2" charset="0"/>
              </a:rPr>
              <a:t>degree</a:t>
            </a:r>
            <a:r>
              <a:rPr lang="nl-NL" dirty="0">
                <a:latin typeface="Barlow" panose="00000500000000000000" pitchFamily="2" charset="0"/>
              </a:rPr>
              <a:t>, out-</a:t>
            </a:r>
            <a:r>
              <a:rPr lang="nl-NL" dirty="0" err="1">
                <a:latin typeface="Barlow" panose="00000500000000000000" pitchFamily="2" charset="0"/>
              </a:rPr>
              <a:t>degree</a:t>
            </a:r>
            <a:r>
              <a:rPr lang="nl-NL" dirty="0">
                <a:latin typeface="Barlow" panose="00000500000000000000" pitchFamily="2" charset="0"/>
              </a:rPr>
              <a:t>)</a:t>
            </a:r>
          </a:p>
          <a:p>
            <a:pPr lvl="1"/>
            <a:endParaRPr lang="nl-NL" dirty="0">
              <a:latin typeface="Barlow" panose="00000500000000000000" pitchFamily="2" charset="0"/>
            </a:endParaRPr>
          </a:p>
        </p:txBody>
      </p:sp>
      <p:sp>
        <p:nvSpPr>
          <p:cNvPr id="8" name="Ovaal 7">
            <a:extLst>
              <a:ext uri="{FF2B5EF4-FFF2-40B4-BE49-F238E27FC236}">
                <a16:creationId xmlns:a16="http://schemas.microsoft.com/office/drawing/2014/main" id="{BFB5187F-E15A-BBCA-C39F-E1972A06DD0A}"/>
              </a:ext>
            </a:extLst>
          </p:cNvPr>
          <p:cNvSpPr/>
          <p:nvPr/>
        </p:nvSpPr>
        <p:spPr>
          <a:xfrm>
            <a:off x="1210553" y="4129974"/>
            <a:ext cx="433611" cy="384876"/>
          </a:xfrm>
          <a:prstGeom prst="ellipse">
            <a:avLst/>
          </a:prstGeom>
          <a:solidFill>
            <a:srgbClr val="F5779B"/>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Rechte verbindingslijn met pijl 9">
            <a:extLst>
              <a:ext uri="{FF2B5EF4-FFF2-40B4-BE49-F238E27FC236}">
                <a16:creationId xmlns:a16="http://schemas.microsoft.com/office/drawing/2014/main" id="{4CB3F1F7-4DD6-1252-CC77-5DAE53FC452A}"/>
              </a:ext>
            </a:extLst>
          </p:cNvPr>
          <p:cNvCxnSpPr>
            <a:cxnSpLocks/>
          </p:cNvCxnSpPr>
          <p:nvPr/>
        </p:nvCxnSpPr>
        <p:spPr>
          <a:xfrm>
            <a:off x="1644164" y="4322412"/>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Ovaal 21">
            <a:extLst>
              <a:ext uri="{FF2B5EF4-FFF2-40B4-BE49-F238E27FC236}">
                <a16:creationId xmlns:a16="http://schemas.microsoft.com/office/drawing/2014/main" id="{C170C3EF-C19D-5701-14F8-768A75DC9C83}"/>
              </a:ext>
            </a:extLst>
          </p:cNvPr>
          <p:cNvSpPr/>
          <p:nvPr/>
        </p:nvSpPr>
        <p:spPr>
          <a:xfrm>
            <a:off x="2447927" y="4129974"/>
            <a:ext cx="433611" cy="384876"/>
          </a:xfrm>
          <a:prstGeom prst="ellipse">
            <a:avLst/>
          </a:prstGeom>
          <a:solidFill>
            <a:srgbClr val="00B0F0"/>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Ovaal 4">
            <a:extLst>
              <a:ext uri="{FF2B5EF4-FFF2-40B4-BE49-F238E27FC236}">
                <a16:creationId xmlns:a16="http://schemas.microsoft.com/office/drawing/2014/main" id="{FEC68552-198A-E989-6D22-FFF4FE27E110}"/>
              </a:ext>
            </a:extLst>
          </p:cNvPr>
          <p:cNvSpPr/>
          <p:nvPr/>
        </p:nvSpPr>
        <p:spPr>
          <a:xfrm>
            <a:off x="4239939" y="4129974"/>
            <a:ext cx="433611" cy="384876"/>
          </a:xfrm>
          <a:prstGeom prst="ellipse">
            <a:avLst/>
          </a:prstGeom>
          <a:solidFill>
            <a:srgbClr val="F5779B"/>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9A1EAA51-CA3D-E3F1-62C2-E041F93FDE05}"/>
              </a:ext>
            </a:extLst>
          </p:cNvPr>
          <p:cNvCxnSpPr>
            <a:cxnSpLocks/>
          </p:cNvCxnSpPr>
          <p:nvPr/>
        </p:nvCxnSpPr>
        <p:spPr>
          <a:xfrm>
            <a:off x="4673550" y="4322412"/>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Ovaal 6">
            <a:extLst>
              <a:ext uri="{FF2B5EF4-FFF2-40B4-BE49-F238E27FC236}">
                <a16:creationId xmlns:a16="http://schemas.microsoft.com/office/drawing/2014/main" id="{4008C569-7812-7C14-DF59-E5C656397619}"/>
              </a:ext>
            </a:extLst>
          </p:cNvPr>
          <p:cNvSpPr/>
          <p:nvPr/>
        </p:nvSpPr>
        <p:spPr>
          <a:xfrm>
            <a:off x="5477313" y="4129974"/>
            <a:ext cx="433611" cy="384876"/>
          </a:xfrm>
          <a:prstGeom prst="ellipse">
            <a:avLst/>
          </a:prstGeom>
          <a:solidFill>
            <a:srgbClr val="F5779B"/>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F0DDDDC8-FF6F-8912-A1A9-455076476D0A}"/>
              </a:ext>
            </a:extLst>
          </p:cNvPr>
          <p:cNvSpPr/>
          <p:nvPr/>
        </p:nvSpPr>
        <p:spPr>
          <a:xfrm>
            <a:off x="1085550" y="594076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Rechte verbindingslijn 10">
            <a:extLst>
              <a:ext uri="{FF2B5EF4-FFF2-40B4-BE49-F238E27FC236}">
                <a16:creationId xmlns:a16="http://schemas.microsoft.com/office/drawing/2014/main" id="{263FC863-CF56-5EE2-8982-6B90303C028B}"/>
              </a:ext>
            </a:extLst>
          </p:cNvPr>
          <p:cNvCxnSpPr>
            <a:cxnSpLocks/>
          </p:cNvCxnSpPr>
          <p:nvPr/>
        </p:nvCxnSpPr>
        <p:spPr>
          <a:xfrm flipV="1">
            <a:off x="1457815" y="5642946"/>
            <a:ext cx="721937" cy="3576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B6C9E73E-73A4-DAA1-BBDB-F23E21AFEF6C}"/>
              </a:ext>
            </a:extLst>
          </p:cNvPr>
          <p:cNvCxnSpPr>
            <a:cxnSpLocks/>
          </p:cNvCxnSpPr>
          <p:nvPr/>
        </p:nvCxnSpPr>
        <p:spPr>
          <a:xfrm>
            <a:off x="1519161" y="6163133"/>
            <a:ext cx="77197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DC4A61F4-B881-9E98-C768-BD6E74E7E0A2}"/>
              </a:ext>
            </a:extLst>
          </p:cNvPr>
          <p:cNvCxnSpPr>
            <a:cxnSpLocks/>
          </p:cNvCxnSpPr>
          <p:nvPr/>
        </p:nvCxnSpPr>
        <p:spPr>
          <a:xfrm>
            <a:off x="1416716" y="6312648"/>
            <a:ext cx="763036" cy="3853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Ovaal 19">
            <a:extLst>
              <a:ext uri="{FF2B5EF4-FFF2-40B4-BE49-F238E27FC236}">
                <a16:creationId xmlns:a16="http://schemas.microsoft.com/office/drawing/2014/main" id="{32939770-1808-DBFC-CB0B-8EAEC64C1A3C}"/>
              </a:ext>
            </a:extLst>
          </p:cNvPr>
          <p:cNvSpPr/>
          <p:nvPr/>
        </p:nvSpPr>
        <p:spPr>
          <a:xfrm>
            <a:off x="7607927" y="592777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1" name="Rechte verbindingslijn 20">
            <a:extLst>
              <a:ext uri="{FF2B5EF4-FFF2-40B4-BE49-F238E27FC236}">
                <a16:creationId xmlns:a16="http://schemas.microsoft.com/office/drawing/2014/main" id="{94DBFC70-8027-7F07-BA6C-529C0B338636}"/>
              </a:ext>
            </a:extLst>
          </p:cNvPr>
          <p:cNvCxnSpPr>
            <a:cxnSpLocks/>
          </p:cNvCxnSpPr>
          <p:nvPr/>
        </p:nvCxnSpPr>
        <p:spPr>
          <a:xfrm flipV="1">
            <a:off x="7980192" y="5629956"/>
            <a:ext cx="721937" cy="357683"/>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Rechte verbindingslijn 22">
            <a:extLst>
              <a:ext uri="{FF2B5EF4-FFF2-40B4-BE49-F238E27FC236}">
                <a16:creationId xmlns:a16="http://schemas.microsoft.com/office/drawing/2014/main" id="{79F6DE92-995F-471B-D468-2BCD25052C47}"/>
              </a:ext>
            </a:extLst>
          </p:cNvPr>
          <p:cNvCxnSpPr>
            <a:cxnSpLocks/>
          </p:cNvCxnSpPr>
          <p:nvPr/>
        </p:nvCxnSpPr>
        <p:spPr>
          <a:xfrm>
            <a:off x="8041538" y="6150143"/>
            <a:ext cx="771976" cy="0"/>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Rechte verbindingslijn 23">
            <a:extLst>
              <a:ext uri="{FF2B5EF4-FFF2-40B4-BE49-F238E27FC236}">
                <a16:creationId xmlns:a16="http://schemas.microsoft.com/office/drawing/2014/main" id="{D16118F0-07EA-2D51-93A2-9909F9122550}"/>
              </a:ext>
            </a:extLst>
          </p:cNvPr>
          <p:cNvCxnSpPr>
            <a:cxnSpLocks/>
          </p:cNvCxnSpPr>
          <p:nvPr/>
        </p:nvCxnSpPr>
        <p:spPr>
          <a:xfrm>
            <a:off x="7939093" y="6299658"/>
            <a:ext cx="763036" cy="385389"/>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al 26">
            <a:extLst>
              <a:ext uri="{FF2B5EF4-FFF2-40B4-BE49-F238E27FC236}">
                <a16:creationId xmlns:a16="http://schemas.microsoft.com/office/drawing/2014/main" id="{CDE6D8A5-3449-97FE-E424-464363042140}"/>
              </a:ext>
            </a:extLst>
          </p:cNvPr>
          <p:cNvSpPr/>
          <p:nvPr/>
        </p:nvSpPr>
        <p:spPr>
          <a:xfrm>
            <a:off x="4402431" y="597394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1" name="Rechte verbindingslijn 30">
            <a:extLst>
              <a:ext uri="{FF2B5EF4-FFF2-40B4-BE49-F238E27FC236}">
                <a16:creationId xmlns:a16="http://schemas.microsoft.com/office/drawing/2014/main" id="{AB2ADE61-1A21-E543-39A2-B490838FC0A4}"/>
              </a:ext>
            </a:extLst>
          </p:cNvPr>
          <p:cNvCxnSpPr>
            <a:cxnSpLocks/>
            <a:endCxn id="27" idx="7"/>
          </p:cNvCxnSpPr>
          <p:nvPr/>
        </p:nvCxnSpPr>
        <p:spPr>
          <a:xfrm flipH="1">
            <a:off x="4772541" y="5642946"/>
            <a:ext cx="806326" cy="387366"/>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Rechte verbindingslijn 49">
            <a:extLst>
              <a:ext uri="{FF2B5EF4-FFF2-40B4-BE49-F238E27FC236}">
                <a16:creationId xmlns:a16="http://schemas.microsoft.com/office/drawing/2014/main" id="{42549F7A-4449-F8B1-9679-320289337C3F}"/>
              </a:ext>
            </a:extLst>
          </p:cNvPr>
          <p:cNvCxnSpPr>
            <a:cxnSpLocks/>
          </p:cNvCxnSpPr>
          <p:nvPr/>
        </p:nvCxnSpPr>
        <p:spPr>
          <a:xfrm flipH="1">
            <a:off x="4818867" y="6211857"/>
            <a:ext cx="875251" cy="0"/>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Rechte verbindingslijn 51">
            <a:extLst>
              <a:ext uri="{FF2B5EF4-FFF2-40B4-BE49-F238E27FC236}">
                <a16:creationId xmlns:a16="http://schemas.microsoft.com/office/drawing/2014/main" id="{CA17F8BD-B664-0B85-911A-B928FB9EB466}"/>
              </a:ext>
            </a:extLst>
          </p:cNvPr>
          <p:cNvCxnSpPr>
            <a:cxnSpLocks/>
          </p:cNvCxnSpPr>
          <p:nvPr/>
        </p:nvCxnSpPr>
        <p:spPr>
          <a:xfrm flipH="1" flipV="1">
            <a:off x="4752423" y="6338691"/>
            <a:ext cx="826444" cy="405009"/>
          </a:xfrm>
          <a:prstGeom prst="line">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61058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8E9A0-1FF1-CC1F-1B4F-5043252C4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ABF46-AE2D-A5B1-314C-0CFCD49F40CA}"/>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E5E8F388-4D73-7DBD-A090-679302002D8E}"/>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390D5F0B-5F9A-38BB-3F40-4A91C8F44294}"/>
              </a:ext>
            </a:extLst>
          </p:cNvPr>
          <p:cNvSpPr>
            <a:spLocks noGrp="1"/>
          </p:cNvSpPr>
          <p:nvPr>
            <p:ph type="body" sz="quarter" idx="11"/>
          </p:nvPr>
        </p:nvSpPr>
        <p:spPr>
          <a:xfrm>
            <a:off x="415925" y="2286000"/>
            <a:ext cx="9328148" cy="4457700"/>
          </a:xfrm>
        </p:spPr>
        <p:txBody>
          <a:bodyPr>
            <a:normAutofit/>
          </a:bodyPr>
          <a:lstStyle/>
          <a:p>
            <a:pPr algn="l"/>
            <a:r>
              <a:rPr lang="nl-NL" dirty="0" err="1">
                <a:latin typeface="Barlow" panose="00000500000000000000" pitchFamily="2" charset="0"/>
              </a:rPr>
              <a:t>Dyad</a:t>
            </a:r>
            <a:r>
              <a:rPr lang="nl-NL" dirty="0">
                <a:latin typeface="Barlow" panose="00000500000000000000" pitchFamily="2" charset="0"/>
              </a:rPr>
              <a:t> level</a:t>
            </a:r>
          </a:p>
          <a:p>
            <a:pPr lvl="1"/>
            <a:r>
              <a:rPr lang="nl-NL" dirty="0">
                <a:latin typeface="Barlow" panose="00000500000000000000" pitchFamily="2" charset="0"/>
              </a:rPr>
              <a:t>Nodes en </a:t>
            </a:r>
            <a:r>
              <a:rPr lang="nl-NL" dirty="0" err="1">
                <a:latin typeface="Barlow" panose="00000500000000000000" pitchFamily="2" charset="0"/>
              </a:rPr>
              <a:t>ties</a:t>
            </a:r>
            <a:r>
              <a:rPr lang="nl-NL" dirty="0">
                <a:latin typeface="Barlow" panose="00000500000000000000" pitchFamily="2" charset="0"/>
              </a:rPr>
              <a:t> vormen </a:t>
            </a:r>
            <a:r>
              <a:rPr lang="nl-NL" dirty="0" err="1">
                <a:latin typeface="Barlow" panose="00000500000000000000" pitchFamily="2" charset="0"/>
              </a:rPr>
              <a:t>dyads</a:t>
            </a:r>
            <a:endParaRPr lang="nl-NL" dirty="0">
              <a:latin typeface="Barlow" panose="00000500000000000000" pitchFamily="2" charset="0"/>
            </a:endParaRPr>
          </a:p>
          <a:p>
            <a:pPr lvl="1"/>
            <a:endParaRPr lang="nl-NL" dirty="0">
              <a:latin typeface="Barlow" panose="00000500000000000000" pitchFamily="2" charset="0"/>
            </a:endParaRPr>
          </a:p>
          <a:p>
            <a:pPr lvl="2"/>
            <a:r>
              <a:rPr lang="nl-NL" dirty="0">
                <a:latin typeface="Barlow" panose="00000500000000000000" pitchFamily="2" charset="0"/>
              </a:rPr>
              <a:t>Symmetrisch</a:t>
            </a:r>
          </a:p>
          <a:p>
            <a:pPr lvl="2"/>
            <a:endParaRPr lang="nl-NL" dirty="0">
              <a:latin typeface="Barlow" panose="00000500000000000000" pitchFamily="2" charset="0"/>
            </a:endParaRPr>
          </a:p>
          <a:p>
            <a:pPr lvl="2"/>
            <a:r>
              <a:rPr lang="nl-NL" dirty="0" err="1">
                <a:latin typeface="Barlow" panose="00000500000000000000" pitchFamily="2" charset="0"/>
              </a:rPr>
              <a:t>Assymetrisch</a:t>
            </a:r>
            <a:r>
              <a:rPr lang="nl-NL" dirty="0">
                <a:latin typeface="Barlow" panose="00000500000000000000" pitchFamily="2" charset="0"/>
              </a:rPr>
              <a:t> (enkel bij </a:t>
            </a:r>
            <a:r>
              <a:rPr lang="nl-NL" dirty="0" err="1">
                <a:latin typeface="Barlow" panose="00000500000000000000" pitchFamily="2" charset="0"/>
              </a:rPr>
              <a:t>directed</a:t>
            </a:r>
            <a:r>
              <a:rPr lang="nl-NL" dirty="0">
                <a:latin typeface="Barlow" panose="00000500000000000000" pitchFamily="2" charset="0"/>
              </a:rPr>
              <a:t>)</a:t>
            </a:r>
          </a:p>
          <a:p>
            <a:pPr lvl="2"/>
            <a:endParaRPr lang="nl-NL" dirty="0">
              <a:latin typeface="Barlow" panose="00000500000000000000" pitchFamily="2" charset="0"/>
            </a:endParaRPr>
          </a:p>
          <a:p>
            <a:pPr lvl="2"/>
            <a:r>
              <a:rPr lang="nl-NL" dirty="0" err="1">
                <a:latin typeface="Barlow" panose="00000500000000000000" pitchFamily="2" charset="0"/>
              </a:rPr>
              <a:t>Null</a:t>
            </a:r>
            <a:endParaRPr lang="nl-NL" dirty="0">
              <a:latin typeface="Barlow" panose="00000500000000000000" pitchFamily="2" charset="0"/>
            </a:endParaRPr>
          </a:p>
          <a:p>
            <a:pPr lvl="2"/>
            <a:endParaRPr lang="nl-NL" dirty="0">
              <a:latin typeface="Barlow" panose="00000500000000000000" pitchFamily="2" charset="0"/>
            </a:endParaRPr>
          </a:p>
          <a:p>
            <a:pPr lvl="2"/>
            <a:r>
              <a:rPr lang="nl-NL" dirty="0">
                <a:latin typeface="Barlow" panose="00000500000000000000" pitchFamily="2" charset="0"/>
              </a:rPr>
              <a:t>Bij </a:t>
            </a:r>
            <a:r>
              <a:rPr lang="nl-NL" dirty="0" err="1">
                <a:latin typeface="Barlow" panose="00000500000000000000" pitchFamily="2" charset="0"/>
              </a:rPr>
              <a:t>weighted</a:t>
            </a:r>
            <a:r>
              <a:rPr lang="nl-NL" dirty="0">
                <a:latin typeface="Barlow" panose="00000500000000000000" pitchFamily="2" charset="0"/>
              </a:rPr>
              <a:t> </a:t>
            </a:r>
            <a:r>
              <a:rPr lang="nl-NL" dirty="0" err="1">
                <a:latin typeface="Barlow" panose="00000500000000000000" pitchFamily="2" charset="0"/>
              </a:rPr>
              <a:t>ties</a:t>
            </a:r>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p:txBody>
      </p:sp>
      <p:sp>
        <p:nvSpPr>
          <p:cNvPr id="5" name="Ovaal 4">
            <a:extLst>
              <a:ext uri="{FF2B5EF4-FFF2-40B4-BE49-F238E27FC236}">
                <a16:creationId xmlns:a16="http://schemas.microsoft.com/office/drawing/2014/main" id="{E31EE2CB-1CB3-FAD8-8EBA-A226F8EB577B}"/>
              </a:ext>
            </a:extLst>
          </p:cNvPr>
          <p:cNvSpPr/>
          <p:nvPr/>
        </p:nvSpPr>
        <p:spPr>
          <a:xfrm>
            <a:off x="5832433" y="3709173"/>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 name="Rechte verbindingslijn met pijl 5">
            <a:extLst>
              <a:ext uri="{FF2B5EF4-FFF2-40B4-BE49-F238E27FC236}">
                <a16:creationId xmlns:a16="http://schemas.microsoft.com/office/drawing/2014/main" id="{789F3CC0-2D16-A306-2A1A-80FD36EF7826}"/>
              </a:ext>
            </a:extLst>
          </p:cNvPr>
          <p:cNvCxnSpPr>
            <a:cxnSpLocks/>
          </p:cNvCxnSpPr>
          <p:nvPr/>
        </p:nvCxnSpPr>
        <p:spPr>
          <a:xfrm>
            <a:off x="6266044" y="3901611"/>
            <a:ext cx="820601" cy="0"/>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7" name="Ovaal 6">
            <a:extLst>
              <a:ext uri="{FF2B5EF4-FFF2-40B4-BE49-F238E27FC236}">
                <a16:creationId xmlns:a16="http://schemas.microsoft.com/office/drawing/2014/main" id="{D7676833-AF59-DE06-80CA-CD6E7E100C36}"/>
              </a:ext>
            </a:extLst>
          </p:cNvPr>
          <p:cNvSpPr/>
          <p:nvPr/>
        </p:nvSpPr>
        <p:spPr>
          <a:xfrm>
            <a:off x="7069807" y="3709173"/>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F8154A6B-F18A-7962-E65D-896791008D2D}"/>
              </a:ext>
            </a:extLst>
          </p:cNvPr>
          <p:cNvSpPr/>
          <p:nvPr/>
        </p:nvSpPr>
        <p:spPr>
          <a:xfrm>
            <a:off x="5832433" y="457808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4" name="Rechte verbindingslijn met pijl 13">
            <a:extLst>
              <a:ext uri="{FF2B5EF4-FFF2-40B4-BE49-F238E27FC236}">
                <a16:creationId xmlns:a16="http://schemas.microsoft.com/office/drawing/2014/main" id="{8504FEB5-4BD9-CE23-6370-405AC3948CAA}"/>
              </a:ext>
            </a:extLst>
          </p:cNvPr>
          <p:cNvCxnSpPr>
            <a:cxnSpLocks/>
          </p:cNvCxnSpPr>
          <p:nvPr/>
        </p:nvCxnSpPr>
        <p:spPr>
          <a:xfrm>
            <a:off x="6266044" y="4770523"/>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Ovaal 15">
            <a:extLst>
              <a:ext uri="{FF2B5EF4-FFF2-40B4-BE49-F238E27FC236}">
                <a16:creationId xmlns:a16="http://schemas.microsoft.com/office/drawing/2014/main" id="{BCE76570-061D-01A2-3063-C8100B0CB669}"/>
              </a:ext>
            </a:extLst>
          </p:cNvPr>
          <p:cNvSpPr/>
          <p:nvPr/>
        </p:nvSpPr>
        <p:spPr>
          <a:xfrm>
            <a:off x="7069807" y="457808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al 16">
            <a:extLst>
              <a:ext uri="{FF2B5EF4-FFF2-40B4-BE49-F238E27FC236}">
                <a16:creationId xmlns:a16="http://schemas.microsoft.com/office/drawing/2014/main" id="{974F3BBD-F7A7-EE5B-EB78-0B5C8CA1C4F2}"/>
              </a:ext>
            </a:extLst>
          </p:cNvPr>
          <p:cNvSpPr/>
          <p:nvPr/>
        </p:nvSpPr>
        <p:spPr>
          <a:xfrm>
            <a:off x="5815168" y="537223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al 17">
            <a:extLst>
              <a:ext uri="{FF2B5EF4-FFF2-40B4-BE49-F238E27FC236}">
                <a16:creationId xmlns:a16="http://schemas.microsoft.com/office/drawing/2014/main" id="{7266672F-9B20-39E6-81F3-4B87DEB14180}"/>
              </a:ext>
            </a:extLst>
          </p:cNvPr>
          <p:cNvSpPr/>
          <p:nvPr/>
        </p:nvSpPr>
        <p:spPr>
          <a:xfrm>
            <a:off x="7052542" y="537223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Ovaal 18">
            <a:extLst>
              <a:ext uri="{FF2B5EF4-FFF2-40B4-BE49-F238E27FC236}">
                <a16:creationId xmlns:a16="http://schemas.microsoft.com/office/drawing/2014/main" id="{AB57C689-88F7-1554-8755-A129FEC66C92}"/>
              </a:ext>
            </a:extLst>
          </p:cNvPr>
          <p:cNvSpPr/>
          <p:nvPr/>
        </p:nvSpPr>
        <p:spPr>
          <a:xfrm>
            <a:off x="4378253" y="63260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Ovaal 24">
            <a:extLst>
              <a:ext uri="{FF2B5EF4-FFF2-40B4-BE49-F238E27FC236}">
                <a16:creationId xmlns:a16="http://schemas.microsoft.com/office/drawing/2014/main" id="{68520F57-726B-9DD9-7906-E958C89DBD06}"/>
              </a:ext>
            </a:extLst>
          </p:cNvPr>
          <p:cNvSpPr/>
          <p:nvPr/>
        </p:nvSpPr>
        <p:spPr>
          <a:xfrm>
            <a:off x="5615627" y="632607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3" name="Rechte verbindingslijn met pijl 42">
            <a:extLst>
              <a:ext uri="{FF2B5EF4-FFF2-40B4-BE49-F238E27FC236}">
                <a16:creationId xmlns:a16="http://schemas.microsoft.com/office/drawing/2014/main" id="{29CFB312-9CE9-1210-4C44-CA0E8833814E}"/>
              </a:ext>
            </a:extLst>
          </p:cNvPr>
          <p:cNvCxnSpPr>
            <a:cxnSpLocks/>
          </p:cNvCxnSpPr>
          <p:nvPr/>
        </p:nvCxnSpPr>
        <p:spPr>
          <a:xfrm>
            <a:off x="4718349" y="6233610"/>
            <a:ext cx="1020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Rechte verbindingslijn met pijl 44">
            <a:extLst>
              <a:ext uri="{FF2B5EF4-FFF2-40B4-BE49-F238E27FC236}">
                <a16:creationId xmlns:a16="http://schemas.microsoft.com/office/drawing/2014/main" id="{1EF53C4E-EB31-F31C-439C-BF9EF3D6FA8B}"/>
              </a:ext>
            </a:extLst>
          </p:cNvPr>
          <p:cNvCxnSpPr>
            <a:cxnSpLocks/>
          </p:cNvCxnSpPr>
          <p:nvPr/>
        </p:nvCxnSpPr>
        <p:spPr>
          <a:xfrm flipH="1" flipV="1">
            <a:off x="4718349" y="6757815"/>
            <a:ext cx="966569" cy="4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al 47">
            <a:extLst>
              <a:ext uri="{FF2B5EF4-FFF2-40B4-BE49-F238E27FC236}">
                <a16:creationId xmlns:a16="http://schemas.microsoft.com/office/drawing/2014/main" id="{B0DD2E12-0E5C-05EB-4D84-2822D0E90B2A}"/>
              </a:ext>
            </a:extLst>
          </p:cNvPr>
          <p:cNvSpPr/>
          <p:nvPr/>
        </p:nvSpPr>
        <p:spPr>
          <a:xfrm>
            <a:off x="7030812" y="629137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Ovaal 48">
            <a:extLst>
              <a:ext uri="{FF2B5EF4-FFF2-40B4-BE49-F238E27FC236}">
                <a16:creationId xmlns:a16="http://schemas.microsoft.com/office/drawing/2014/main" id="{DDDDF973-10DB-0F4B-B7A0-D2E6621DCEC7}"/>
              </a:ext>
            </a:extLst>
          </p:cNvPr>
          <p:cNvSpPr/>
          <p:nvPr/>
        </p:nvSpPr>
        <p:spPr>
          <a:xfrm>
            <a:off x="8268186" y="629137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1" name="Rechte verbindingslijn met pijl 50">
            <a:extLst>
              <a:ext uri="{FF2B5EF4-FFF2-40B4-BE49-F238E27FC236}">
                <a16:creationId xmlns:a16="http://schemas.microsoft.com/office/drawing/2014/main" id="{6B77D3DA-B8AB-4733-4E13-9100902BDBBF}"/>
              </a:ext>
            </a:extLst>
          </p:cNvPr>
          <p:cNvCxnSpPr>
            <a:cxnSpLocks/>
          </p:cNvCxnSpPr>
          <p:nvPr/>
        </p:nvCxnSpPr>
        <p:spPr>
          <a:xfrm>
            <a:off x="7370908" y="6198909"/>
            <a:ext cx="1020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50451C1C-95B8-F7F8-59E4-AAEE803B36E3}"/>
              </a:ext>
            </a:extLst>
          </p:cNvPr>
          <p:cNvCxnSpPr>
            <a:cxnSpLocks/>
          </p:cNvCxnSpPr>
          <p:nvPr/>
        </p:nvCxnSpPr>
        <p:spPr>
          <a:xfrm flipH="1" flipV="1">
            <a:off x="7370908" y="6723114"/>
            <a:ext cx="966569" cy="45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247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BF86D2-00C1-AED1-88C3-3C840783FD29}"/>
              </a:ext>
            </a:extLst>
          </p:cNvPr>
          <p:cNvSpPr>
            <a:spLocks noGrp="1"/>
          </p:cNvSpPr>
          <p:nvPr>
            <p:ph type="ctrTitle"/>
          </p:nvPr>
        </p:nvSpPr>
        <p:spPr>
          <a:xfrm>
            <a:off x="359229" y="830262"/>
            <a:ext cx="9144000" cy="2170545"/>
          </a:xfrm>
        </p:spPr>
        <p:txBody>
          <a:bodyPr/>
          <a:lstStyle/>
          <a:p>
            <a:r>
              <a:rPr lang="nl-BE" dirty="0"/>
              <a:t>inleiding</a:t>
            </a:r>
          </a:p>
        </p:txBody>
      </p:sp>
      <p:sp>
        <p:nvSpPr>
          <p:cNvPr id="3" name="Ondertitel 2">
            <a:extLst>
              <a:ext uri="{FF2B5EF4-FFF2-40B4-BE49-F238E27FC236}">
                <a16:creationId xmlns:a16="http://schemas.microsoft.com/office/drawing/2014/main" id="{96C61A62-8ADC-E4BA-9B27-EFCAB54FF116}"/>
              </a:ext>
            </a:extLst>
          </p:cNvPr>
          <p:cNvSpPr>
            <a:spLocks noGrp="1"/>
          </p:cNvSpPr>
          <p:nvPr>
            <p:ph type="subTitle" idx="1"/>
          </p:nvPr>
        </p:nvSpPr>
        <p:spPr>
          <a:xfrm>
            <a:off x="359229" y="4873625"/>
            <a:ext cx="9144000" cy="1655762"/>
          </a:xfrm>
        </p:spPr>
        <p:txBody>
          <a:bodyPr>
            <a:normAutofit fontScale="32500" lnSpcReduction="20000"/>
          </a:bodyPr>
          <a:lstStyle/>
          <a:p>
            <a:r>
              <a:rPr lang="nl-BE" dirty="0"/>
              <a:t>1</a:t>
            </a:r>
          </a:p>
        </p:txBody>
      </p:sp>
    </p:spTree>
    <p:extLst>
      <p:ext uri="{BB962C8B-B14F-4D97-AF65-F5344CB8AC3E}">
        <p14:creationId xmlns:p14="http://schemas.microsoft.com/office/powerpoint/2010/main" val="3697620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62D07-D2F8-D0D5-7F7C-226F01C93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6B078C-788E-37BA-408E-085735563F61}"/>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7A3FF007-FC0D-DEEF-396C-0B20A4327C17}"/>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621A84BE-C5C1-3D5D-79C1-0E6310FD34C6}"/>
              </a:ext>
            </a:extLst>
          </p:cNvPr>
          <p:cNvSpPr>
            <a:spLocks noGrp="1"/>
          </p:cNvSpPr>
          <p:nvPr>
            <p:ph type="body" sz="quarter" idx="11"/>
          </p:nvPr>
        </p:nvSpPr>
        <p:spPr>
          <a:xfrm>
            <a:off x="415925" y="2286000"/>
            <a:ext cx="9328148" cy="4457700"/>
          </a:xfrm>
        </p:spPr>
        <p:txBody>
          <a:bodyPr>
            <a:normAutofit/>
          </a:bodyPr>
          <a:lstStyle/>
          <a:p>
            <a:pPr algn="l"/>
            <a:r>
              <a:rPr lang="nl-NL" sz="1800" dirty="0" err="1">
                <a:latin typeface="Barlow" panose="00000500000000000000" pitchFamily="2" charset="0"/>
              </a:rPr>
              <a:t>Triad</a:t>
            </a:r>
            <a:r>
              <a:rPr lang="nl-NL" sz="1800" dirty="0">
                <a:latin typeface="Barlow" panose="00000500000000000000" pitchFamily="2" charset="0"/>
              </a:rPr>
              <a:t> level</a:t>
            </a:r>
          </a:p>
          <a:p>
            <a:pPr lvl="1"/>
            <a:r>
              <a:rPr lang="nl-NL" sz="1600" dirty="0">
                <a:latin typeface="Barlow" panose="00000500000000000000" pitchFamily="2" charset="0"/>
              </a:rPr>
              <a:t>Drie </a:t>
            </a:r>
            <a:r>
              <a:rPr lang="nl-NL" sz="1600" dirty="0" err="1">
                <a:latin typeface="Barlow" panose="00000500000000000000" pitchFamily="2" charset="0"/>
              </a:rPr>
              <a:t>dyads</a:t>
            </a:r>
            <a:r>
              <a:rPr lang="nl-NL" sz="1600" dirty="0">
                <a:latin typeface="Barlow" panose="00000500000000000000" pitchFamily="2" charset="0"/>
              </a:rPr>
              <a:t> vormen een </a:t>
            </a:r>
            <a:r>
              <a:rPr lang="nl-NL" sz="1600" dirty="0" err="1">
                <a:latin typeface="Barlow" panose="00000500000000000000" pitchFamily="2" charset="0"/>
              </a:rPr>
              <a:t>triad</a:t>
            </a:r>
            <a:endParaRPr lang="nl-NL" sz="1600" dirty="0">
              <a:latin typeface="Barlow" panose="00000500000000000000" pitchFamily="2" charset="0"/>
            </a:endParaRPr>
          </a:p>
          <a:p>
            <a:pPr lvl="1"/>
            <a:r>
              <a:rPr lang="nl-NL" sz="1600" dirty="0">
                <a:latin typeface="Barlow" panose="00000500000000000000" pitchFamily="2" charset="0"/>
              </a:rPr>
              <a:t>Bij binaire </a:t>
            </a:r>
            <a:r>
              <a:rPr lang="nl-NL" sz="1600" dirty="0" err="1">
                <a:latin typeface="Barlow" panose="00000500000000000000" pitchFamily="2" charset="0"/>
              </a:rPr>
              <a:t>directed</a:t>
            </a:r>
            <a:r>
              <a:rPr lang="nl-NL" sz="1600" dirty="0">
                <a:latin typeface="Barlow" panose="00000500000000000000" pitchFamily="2" charset="0"/>
              </a:rPr>
              <a:t> netwerken, bestaan er doorgaans 16 types ‘</a:t>
            </a:r>
            <a:r>
              <a:rPr lang="nl-NL" sz="1600" dirty="0" err="1">
                <a:latin typeface="Barlow" panose="00000500000000000000" pitchFamily="2" charset="0"/>
              </a:rPr>
              <a:t>triads</a:t>
            </a:r>
            <a:r>
              <a:rPr lang="nl-NL" sz="1600" dirty="0">
                <a:latin typeface="Barlow" panose="00000500000000000000" pitchFamily="2" charset="0"/>
              </a:rPr>
              <a:t>’ (zie ook later)</a:t>
            </a: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r>
              <a:rPr lang="nl-NL" sz="1600" dirty="0">
                <a:latin typeface="Barlow" panose="00000500000000000000" pitchFamily="2" charset="0"/>
              </a:rPr>
              <a:t>Bij binaire </a:t>
            </a:r>
            <a:r>
              <a:rPr lang="nl-NL" sz="1600" dirty="0" err="1">
                <a:latin typeface="Barlow" panose="00000500000000000000" pitchFamily="2" charset="0"/>
              </a:rPr>
              <a:t>undirected</a:t>
            </a:r>
            <a:r>
              <a:rPr lang="nl-NL" sz="1600" dirty="0">
                <a:latin typeface="Barlow" panose="00000500000000000000" pitchFamily="2" charset="0"/>
              </a:rPr>
              <a:t> netwerk, bestaan er doorgaans vier types</a:t>
            </a: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marL="133200" lvl="1" indent="0">
              <a:buNone/>
            </a:pPr>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p:txBody>
      </p:sp>
      <p:sp>
        <p:nvSpPr>
          <p:cNvPr id="5" name="Ovaal 4">
            <a:extLst>
              <a:ext uri="{FF2B5EF4-FFF2-40B4-BE49-F238E27FC236}">
                <a16:creationId xmlns:a16="http://schemas.microsoft.com/office/drawing/2014/main" id="{A13039F1-EBC6-F1E1-D918-D37D48E9DE56}"/>
              </a:ext>
            </a:extLst>
          </p:cNvPr>
          <p:cNvSpPr/>
          <p:nvPr/>
        </p:nvSpPr>
        <p:spPr>
          <a:xfrm>
            <a:off x="2646668" y="429487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al 6">
            <a:extLst>
              <a:ext uri="{FF2B5EF4-FFF2-40B4-BE49-F238E27FC236}">
                <a16:creationId xmlns:a16="http://schemas.microsoft.com/office/drawing/2014/main" id="{0CF66E00-DD59-157B-0D68-D2770E9EBA75}"/>
              </a:ext>
            </a:extLst>
          </p:cNvPr>
          <p:cNvSpPr/>
          <p:nvPr/>
        </p:nvSpPr>
        <p:spPr>
          <a:xfrm>
            <a:off x="3080279" y="3618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4" name="Rechte verbindingslijn met pijl 13">
            <a:extLst>
              <a:ext uri="{FF2B5EF4-FFF2-40B4-BE49-F238E27FC236}">
                <a16:creationId xmlns:a16="http://schemas.microsoft.com/office/drawing/2014/main" id="{6FA3C6D4-B09B-51F0-4E7A-12F2D12CFD22}"/>
              </a:ext>
            </a:extLst>
          </p:cNvPr>
          <p:cNvCxnSpPr>
            <a:cxnSpLocks/>
            <a:endCxn id="7" idx="3"/>
          </p:cNvCxnSpPr>
          <p:nvPr/>
        </p:nvCxnSpPr>
        <p:spPr>
          <a:xfrm flipV="1">
            <a:off x="2863473" y="3946912"/>
            <a:ext cx="280307" cy="34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al 7">
            <a:extLst>
              <a:ext uri="{FF2B5EF4-FFF2-40B4-BE49-F238E27FC236}">
                <a16:creationId xmlns:a16="http://schemas.microsoft.com/office/drawing/2014/main" id="{0732A6D3-10A3-BA7E-E878-8FBBC51C29A3}"/>
              </a:ext>
            </a:extLst>
          </p:cNvPr>
          <p:cNvSpPr/>
          <p:nvPr/>
        </p:nvSpPr>
        <p:spPr>
          <a:xfrm>
            <a:off x="3513890" y="429487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Rechte verbindingslijn met pijl 9">
            <a:extLst>
              <a:ext uri="{FF2B5EF4-FFF2-40B4-BE49-F238E27FC236}">
                <a16:creationId xmlns:a16="http://schemas.microsoft.com/office/drawing/2014/main" id="{6B1CA3C6-68CE-2627-5725-33F1A017E954}"/>
              </a:ext>
            </a:extLst>
          </p:cNvPr>
          <p:cNvCxnSpPr>
            <a:cxnSpLocks/>
          </p:cNvCxnSpPr>
          <p:nvPr/>
        </p:nvCxnSpPr>
        <p:spPr>
          <a:xfrm>
            <a:off x="3426411" y="3981339"/>
            <a:ext cx="304284" cy="313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Ovaal 12">
            <a:extLst>
              <a:ext uri="{FF2B5EF4-FFF2-40B4-BE49-F238E27FC236}">
                <a16:creationId xmlns:a16="http://schemas.microsoft.com/office/drawing/2014/main" id="{93537209-A802-46A5-12D9-B327B4940309}"/>
              </a:ext>
            </a:extLst>
          </p:cNvPr>
          <p:cNvSpPr/>
          <p:nvPr/>
        </p:nvSpPr>
        <p:spPr>
          <a:xfrm>
            <a:off x="4344212" y="431312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C6F02FB5-F3AA-869F-0ABD-08872B9CABED}"/>
              </a:ext>
            </a:extLst>
          </p:cNvPr>
          <p:cNvSpPr/>
          <p:nvPr/>
        </p:nvSpPr>
        <p:spPr>
          <a:xfrm>
            <a:off x="4777823" y="363664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0" name="Rechte verbindingslijn met pijl 19">
            <a:extLst>
              <a:ext uri="{FF2B5EF4-FFF2-40B4-BE49-F238E27FC236}">
                <a16:creationId xmlns:a16="http://schemas.microsoft.com/office/drawing/2014/main" id="{E67B562E-947E-9F4C-CDD3-9278CD171642}"/>
              </a:ext>
            </a:extLst>
          </p:cNvPr>
          <p:cNvCxnSpPr>
            <a:cxnSpLocks/>
            <a:endCxn id="15" idx="3"/>
          </p:cNvCxnSpPr>
          <p:nvPr/>
        </p:nvCxnSpPr>
        <p:spPr>
          <a:xfrm flipV="1">
            <a:off x="4561017" y="3965160"/>
            <a:ext cx="280307" cy="34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Ovaal 20">
            <a:extLst>
              <a:ext uri="{FF2B5EF4-FFF2-40B4-BE49-F238E27FC236}">
                <a16:creationId xmlns:a16="http://schemas.microsoft.com/office/drawing/2014/main" id="{867126B2-805C-DCA2-C2CE-D0A930D4FA5D}"/>
              </a:ext>
            </a:extLst>
          </p:cNvPr>
          <p:cNvSpPr/>
          <p:nvPr/>
        </p:nvSpPr>
        <p:spPr>
          <a:xfrm>
            <a:off x="5211434" y="431312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2" name="Rechte verbindingslijn met pijl 21">
            <a:extLst>
              <a:ext uri="{FF2B5EF4-FFF2-40B4-BE49-F238E27FC236}">
                <a16:creationId xmlns:a16="http://schemas.microsoft.com/office/drawing/2014/main" id="{3BB2E340-CE2D-632A-1CEC-F2D53AB992A6}"/>
              </a:ext>
            </a:extLst>
          </p:cNvPr>
          <p:cNvCxnSpPr>
            <a:cxnSpLocks/>
          </p:cNvCxnSpPr>
          <p:nvPr/>
        </p:nvCxnSpPr>
        <p:spPr>
          <a:xfrm>
            <a:off x="5123955" y="3999587"/>
            <a:ext cx="304284" cy="313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C630A73B-2296-8F86-0171-9D40F15F7A9F}"/>
              </a:ext>
            </a:extLst>
          </p:cNvPr>
          <p:cNvCxnSpPr>
            <a:cxnSpLocks/>
            <a:endCxn id="21" idx="2"/>
          </p:cNvCxnSpPr>
          <p:nvPr/>
        </p:nvCxnSpPr>
        <p:spPr>
          <a:xfrm>
            <a:off x="4777823" y="4505156"/>
            <a:ext cx="433611" cy="4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Ovaal 25">
            <a:extLst>
              <a:ext uri="{FF2B5EF4-FFF2-40B4-BE49-F238E27FC236}">
                <a16:creationId xmlns:a16="http://schemas.microsoft.com/office/drawing/2014/main" id="{77A5620A-A25C-8D98-DA76-580014725470}"/>
              </a:ext>
            </a:extLst>
          </p:cNvPr>
          <p:cNvSpPr/>
          <p:nvPr/>
        </p:nvSpPr>
        <p:spPr>
          <a:xfrm>
            <a:off x="5969900" y="428791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Ovaal 26">
            <a:extLst>
              <a:ext uri="{FF2B5EF4-FFF2-40B4-BE49-F238E27FC236}">
                <a16:creationId xmlns:a16="http://schemas.microsoft.com/office/drawing/2014/main" id="{B937C01F-526D-C39C-A6E8-AD780C4769BD}"/>
              </a:ext>
            </a:extLst>
          </p:cNvPr>
          <p:cNvSpPr/>
          <p:nvPr/>
        </p:nvSpPr>
        <p:spPr>
          <a:xfrm>
            <a:off x="6403511" y="361144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8" name="Rechte verbindingslijn met pijl 27">
            <a:extLst>
              <a:ext uri="{FF2B5EF4-FFF2-40B4-BE49-F238E27FC236}">
                <a16:creationId xmlns:a16="http://schemas.microsoft.com/office/drawing/2014/main" id="{5019ECC5-E688-59B5-C7FB-BA6DD758A49F}"/>
              </a:ext>
            </a:extLst>
          </p:cNvPr>
          <p:cNvCxnSpPr>
            <a:cxnSpLocks/>
            <a:endCxn id="27" idx="3"/>
          </p:cNvCxnSpPr>
          <p:nvPr/>
        </p:nvCxnSpPr>
        <p:spPr>
          <a:xfrm flipV="1">
            <a:off x="6186705" y="3939952"/>
            <a:ext cx="280307" cy="34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Ovaal 28">
            <a:extLst>
              <a:ext uri="{FF2B5EF4-FFF2-40B4-BE49-F238E27FC236}">
                <a16:creationId xmlns:a16="http://schemas.microsoft.com/office/drawing/2014/main" id="{FBBD2822-1F8F-7692-CB15-FD8177F76923}"/>
              </a:ext>
            </a:extLst>
          </p:cNvPr>
          <p:cNvSpPr/>
          <p:nvPr/>
        </p:nvSpPr>
        <p:spPr>
          <a:xfrm>
            <a:off x="6837122" y="4287914"/>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0" name="Rechte verbindingslijn met pijl 29">
            <a:extLst>
              <a:ext uri="{FF2B5EF4-FFF2-40B4-BE49-F238E27FC236}">
                <a16:creationId xmlns:a16="http://schemas.microsoft.com/office/drawing/2014/main" id="{45127FF5-1C17-6FBA-1808-A8757D882E6B}"/>
              </a:ext>
            </a:extLst>
          </p:cNvPr>
          <p:cNvCxnSpPr>
            <a:cxnSpLocks/>
          </p:cNvCxnSpPr>
          <p:nvPr/>
        </p:nvCxnSpPr>
        <p:spPr>
          <a:xfrm>
            <a:off x="6749643" y="3974379"/>
            <a:ext cx="304284" cy="313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Rechte verbindingslijn met pijl 30">
            <a:extLst>
              <a:ext uri="{FF2B5EF4-FFF2-40B4-BE49-F238E27FC236}">
                <a16:creationId xmlns:a16="http://schemas.microsoft.com/office/drawing/2014/main" id="{A1427E9E-25BF-40FB-AA0E-126D42FA5131}"/>
              </a:ext>
            </a:extLst>
          </p:cNvPr>
          <p:cNvCxnSpPr>
            <a:cxnSpLocks/>
            <a:endCxn id="26" idx="6"/>
          </p:cNvCxnSpPr>
          <p:nvPr/>
        </p:nvCxnSpPr>
        <p:spPr>
          <a:xfrm flipH="1">
            <a:off x="6403511" y="4480352"/>
            <a:ext cx="4336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Ovaal 35">
            <a:extLst>
              <a:ext uri="{FF2B5EF4-FFF2-40B4-BE49-F238E27FC236}">
                <a16:creationId xmlns:a16="http://schemas.microsoft.com/office/drawing/2014/main" id="{D62B43BE-ACE8-DA2B-EE83-EB6667578D4C}"/>
              </a:ext>
            </a:extLst>
          </p:cNvPr>
          <p:cNvSpPr/>
          <p:nvPr/>
        </p:nvSpPr>
        <p:spPr>
          <a:xfrm>
            <a:off x="1559108"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Ovaal 36">
            <a:extLst>
              <a:ext uri="{FF2B5EF4-FFF2-40B4-BE49-F238E27FC236}">
                <a16:creationId xmlns:a16="http://schemas.microsoft.com/office/drawing/2014/main" id="{FA21268C-CBE9-B63A-620F-27DE026A3CED}"/>
              </a:ext>
            </a:extLst>
          </p:cNvPr>
          <p:cNvSpPr/>
          <p:nvPr/>
        </p:nvSpPr>
        <p:spPr>
          <a:xfrm>
            <a:off x="1992719" y="569492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Ovaal 37">
            <a:extLst>
              <a:ext uri="{FF2B5EF4-FFF2-40B4-BE49-F238E27FC236}">
                <a16:creationId xmlns:a16="http://schemas.microsoft.com/office/drawing/2014/main" id="{6E13DB90-55B3-99B4-7DB6-9726C529CBFA}"/>
              </a:ext>
            </a:extLst>
          </p:cNvPr>
          <p:cNvSpPr/>
          <p:nvPr/>
        </p:nvSpPr>
        <p:spPr>
          <a:xfrm>
            <a:off x="2426330"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Ovaal 38">
            <a:extLst>
              <a:ext uri="{FF2B5EF4-FFF2-40B4-BE49-F238E27FC236}">
                <a16:creationId xmlns:a16="http://schemas.microsoft.com/office/drawing/2014/main" id="{0CEBAD09-001E-F049-61E6-88D8D9C01BCD}"/>
              </a:ext>
            </a:extLst>
          </p:cNvPr>
          <p:cNvSpPr/>
          <p:nvPr/>
        </p:nvSpPr>
        <p:spPr>
          <a:xfrm>
            <a:off x="3422879" y="638065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Ovaal 39">
            <a:extLst>
              <a:ext uri="{FF2B5EF4-FFF2-40B4-BE49-F238E27FC236}">
                <a16:creationId xmlns:a16="http://schemas.microsoft.com/office/drawing/2014/main" id="{3AF81BB6-31F7-34AC-07BA-09E24252FB39}"/>
              </a:ext>
            </a:extLst>
          </p:cNvPr>
          <p:cNvSpPr/>
          <p:nvPr/>
        </p:nvSpPr>
        <p:spPr>
          <a:xfrm>
            <a:off x="3856490" y="570418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Ovaal 40">
            <a:extLst>
              <a:ext uri="{FF2B5EF4-FFF2-40B4-BE49-F238E27FC236}">
                <a16:creationId xmlns:a16="http://schemas.microsoft.com/office/drawing/2014/main" id="{2B72C277-69A0-047B-0A33-0565330E11F3}"/>
              </a:ext>
            </a:extLst>
          </p:cNvPr>
          <p:cNvSpPr/>
          <p:nvPr/>
        </p:nvSpPr>
        <p:spPr>
          <a:xfrm>
            <a:off x="4290101" y="638065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Ovaal 41">
            <a:extLst>
              <a:ext uri="{FF2B5EF4-FFF2-40B4-BE49-F238E27FC236}">
                <a16:creationId xmlns:a16="http://schemas.microsoft.com/office/drawing/2014/main" id="{45CBF312-06FC-E3E9-8E4A-2C0AB8BAF2FA}"/>
              </a:ext>
            </a:extLst>
          </p:cNvPr>
          <p:cNvSpPr/>
          <p:nvPr/>
        </p:nvSpPr>
        <p:spPr>
          <a:xfrm>
            <a:off x="5282643"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Ovaal 43">
            <a:extLst>
              <a:ext uri="{FF2B5EF4-FFF2-40B4-BE49-F238E27FC236}">
                <a16:creationId xmlns:a16="http://schemas.microsoft.com/office/drawing/2014/main" id="{D7C1395E-80F2-EA11-125E-26D726AE7C80}"/>
              </a:ext>
            </a:extLst>
          </p:cNvPr>
          <p:cNvSpPr/>
          <p:nvPr/>
        </p:nvSpPr>
        <p:spPr>
          <a:xfrm>
            <a:off x="5716254" y="569492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Ovaal 45">
            <a:extLst>
              <a:ext uri="{FF2B5EF4-FFF2-40B4-BE49-F238E27FC236}">
                <a16:creationId xmlns:a16="http://schemas.microsoft.com/office/drawing/2014/main" id="{47D998BC-C04D-9E89-955C-05F5B1855EB8}"/>
              </a:ext>
            </a:extLst>
          </p:cNvPr>
          <p:cNvSpPr/>
          <p:nvPr/>
        </p:nvSpPr>
        <p:spPr>
          <a:xfrm>
            <a:off x="6149865"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Ovaal 46">
            <a:extLst>
              <a:ext uri="{FF2B5EF4-FFF2-40B4-BE49-F238E27FC236}">
                <a16:creationId xmlns:a16="http://schemas.microsoft.com/office/drawing/2014/main" id="{4F7906FD-80FC-DF29-32DA-CCC146C09634}"/>
              </a:ext>
            </a:extLst>
          </p:cNvPr>
          <p:cNvSpPr/>
          <p:nvPr/>
        </p:nvSpPr>
        <p:spPr>
          <a:xfrm>
            <a:off x="7146414"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Ovaal 49">
            <a:extLst>
              <a:ext uri="{FF2B5EF4-FFF2-40B4-BE49-F238E27FC236}">
                <a16:creationId xmlns:a16="http://schemas.microsoft.com/office/drawing/2014/main" id="{2D3068C6-B5A4-5FEE-345D-6F26FDD1A628}"/>
              </a:ext>
            </a:extLst>
          </p:cNvPr>
          <p:cNvSpPr/>
          <p:nvPr/>
        </p:nvSpPr>
        <p:spPr>
          <a:xfrm>
            <a:off x="7580025" y="569492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Ovaal 51">
            <a:extLst>
              <a:ext uri="{FF2B5EF4-FFF2-40B4-BE49-F238E27FC236}">
                <a16:creationId xmlns:a16="http://schemas.microsoft.com/office/drawing/2014/main" id="{812AF065-C48E-4B43-79C9-53C14710F94B}"/>
              </a:ext>
            </a:extLst>
          </p:cNvPr>
          <p:cNvSpPr/>
          <p:nvPr/>
        </p:nvSpPr>
        <p:spPr>
          <a:xfrm>
            <a:off x="8013636" y="637140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4" name="Rechte verbindingslijn 53">
            <a:extLst>
              <a:ext uri="{FF2B5EF4-FFF2-40B4-BE49-F238E27FC236}">
                <a16:creationId xmlns:a16="http://schemas.microsoft.com/office/drawing/2014/main" id="{8901F1B6-09E2-D197-50F8-C8687C1CC535}"/>
              </a:ext>
            </a:extLst>
          </p:cNvPr>
          <p:cNvCxnSpPr>
            <a:cxnSpLocks/>
          </p:cNvCxnSpPr>
          <p:nvPr/>
        </p:nvCxnSpPr>
        <p:spPr>
          <a:xfrm>
            <a:off x="3847629" y="6595220"/>
            <a:ext cx="4424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833B0C1A-E351-59F9-8909-B20DA3F26CB9}"/>
              </a:ext>
            </a:extLst>
          </p:cNvPr>
          <p:cNvCxnSpPr>
            <a:cxnSpLocks/>
          </p:cNvCxnSpPr>
          <p:nvPr/>
        </p:nvCxnSpPr>
        <p:spPr>
          <a:xfrm>
            <a:off x="5707393" y="6595220"/>
            <a:ext cx="4424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90F0871D-5655-31C7-0880-230528E50FD1}"/>
              </a:ext>
            </a:extLst>
          </p:cNvPr>
          <p:cNvCxnSpPr>
            <a:cxnSpLocks/>
            <a:endCxn id="44" idx="3"/>
          </p:cNvCxnSpPr>
          <p:nvPr/>
        </p:nvCxnSpPr>
        <p:spPr>
          <a:xfrm flipV="1">
            <a:off x="5486157" y="6023438"/>
            <a:ext cx="293598" cy="3479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29530FED-F61A-1715-092B-4CEFAB3F2386}"/>
              </a:ext>
            </a:extLst>
          </p:cNvPr>
          <p:cNvCxnSpPr>
            <a:cxnSpLocks/>
          </p:cNvCxnSpPr>
          <p:nvPr/>
        </p:nvCxnSpPr>
        <p:spPr>
          <a:xfrm>
            <a:off x="7562303" y="6595220"/>
            <a:ext cx="4424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E5168094-084E-09F3-6572-A84877DD33B6}"/>
              </a:ext>
            </a:extLst>
          </p:cNvPr>
          <p:cNvCxnSpPr>
            <a:cxnSpLocks/>
          </p:cNvCxnSpPr>
          <p:nvPr/>
        </p:nvCxnSpPr>
        <p:spPr>
          <a:xfrm flipV="1">
            <a:off x="7341067" y="6023438"/>
            <a:ext cx="293598" cy="3479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33597AC2-E3F7-004D-4993-A10C961860B4}"/>
              </a:ext>
            </a:extLst>
          </p:cNvPr>
          <p:cNvCxnSpPr>
            <a:cxnSpLocks/>
            <a:stCxn id="52" idx="0"/>
            <a:endCxn id="50" idx="5"/>
          </p:cNvCxnSpPr>
          <p:nvPr/>
        </p:nvCxnSpPr>
        <p:spPr>
          <a:xfrm flipH="1" flipV="1">
            <a:off x="7950135" y="6023438"/>
            <a:ext cx="280307" cy="3479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7" name="Tekstvak 66">
            <a:extLst>
              <a:ext uri="{FF2B5EF4-FFF2-40B4-BE49-F238E27FC236}">
                <a16:creationId xmlns:a16="http://schemas.microsoft.com/office/drawing/2014/main" id="{AD6F9A73-66BD-03D2-2166-5D8482341B98}"/>
              </a:ext>
            </a:extLst>
          </p:cNvPr>
          <p:cNvSpPr txBox="1"/>
          <p:nvPr/>
        </p:nvSpPr>
        <p:spPr>
          <a:xfrm>
            <a:off x="2173714" y="4727473"/>
            <a:ext cx="2170498" cy="307777"/>
          </a:xfrm>
          <a:prstGeom prst="rect">
            <a:avLst/>
          </a:prstGeom>
          <a:noFill/>
        </p:spPr>
        <p:txBody>
          <a:bodyPr wrap="square" rtlCol="0">
            <a:spAutoFit/>
          </a:bodyPr>
          <a:lstStyle/>
          <a:p>
            <a:pPr algn="ctr"/>
            <a:r>
              <a:rPr lang="nl-NL" sz="1400" dirty="0" err="1">
                <a:latin typeface="Barlow" panose="00000500000000000000" pitchFamily="2" charset="0"/>
              </a:rPr>
              <a:t>Two-path</a:t>
            </a:r>
            <a:endParaRPr lang="nl-NL" sz="1400" dirty="0">
              <a:latin typeface="Barlow" panose="00000500000000000000" pitchFamily="2" charset="0"/>
            </a:endParaRPr>
          </a:p>
        </p:txBody>
      </p:sp>
      <p:sp>
        <p:nvSpPr>
          <p:cNvPr id="68" name="Tekstvak 67">
            <a:extLst>
              <a:ext uri="{FF2B5EF4-FFF2-40B4-BE49-F238E27FC236}">
                <a16:creationId xmlns:a16="http://schemas.microsoft.com/office/drawing/2014/main" id="{3C639433-8229-172F-8971-B7F59E18CCDC}"/>
              </a:ext>
            </a:extLst>
          </p:cNvPr>
          <p:cNvSpPr txBox="1"/>
          <p:nvPr/>
        </p:nvSpPr>
        <p:spPr>
          <a:xfrm>
            <a:off x="3909379" y="4778140"/>
            <a:ext cx="2170498" cy="307777"/>
          </a:xfrm>
          <a:prstGeom prst="rect">
            <a:avLst/>
          </a:prstGeom>
          <a:noFill/>
        </p:spPr>
        <p:txBody>
          <a:bodyPr wrap="square" rtlCol="0">
            <a:spAutoFit/>
          </a:bodyPr>
          <a:lstStyle/>
          <a:p>
            <a:pPr algn="ctr"/>
            <a:r>
              <a:rPr lang="nl-NL" sz="1400" dirty="0" err="1">
                <a:latin typeface="Barlow" panose="00000500000000000000" pitchFamily="2" charset="0"/>
              </a:rPr>
              <a:t>Transitive</a:t>
            </a:r>
            <a:r>
              <a:rPr lang="nl-NL" sz="1400" dirty="0">
                <a:latin typeface="Barlow" panose="00000500000000000000" pitchFamily="2" charset="0"/>
              </a:rPr>
              <a:t> triplet</a:t>
            </a:r>
          </a:p>
        </p:txBody>
      </p:sp>
      <p:sp>
        <p:nvSpPr>
          <p:cNvPr id="69" name="Tekstvak 68">
            <a:extLst>
              <a:ext uri="{FF2B5EF4-FFF2-40B4-BE49-F238E27FC236}">
                <a16:creationId xmlns:a16="http://schemas.microsoft.com/office/drawing/2014/main" id="{E24BD6FD-FC6B-D154-03CC-CB0B4C657ABC}"/>
              </a:ext>
            </a:extLst>
          </p:cNvPr>
          <p:cNvSpPr txBox="1"/>
          <p:nvPr/>
        </p:nvSpPr>
        <p:spPr>
          <a:xfrm>
            <a:off x="5535067" y="4787951"/>
            <a:ext cx="2170498" cy="307777"/>
          </a:xfrm>
          <a:prstGeom prst="rect">
            <a:avLst/>
          </a:prstGeom>
          <a:noFill/>
        </p:spPr>
        <p:txBody>
          <a:bodyPr wrap="square" rtlCol="0">
            <a:spAutoFit/>
          </a:bodyPr>
          <a:lstStyle/>
          <a:p>
            <a:pPr algn="ctr"/>
            <a:r>
              <a:rPr lang="nl-NL" sz="1400" dirty="0">
                <a:latin typeface="Barlow" panose="00000500000000000000" pitchFamily="2" charset="0"/>
              </a:rPr>
              <a:t>Three-</a:t>
            </a:r>
            <a:r>
              <a:rPr lang="nl-NL" sz="1400" dirty="0" err="1">
                <a:latin typeface="Barlow" panose="00000500000000000000" pitchFamily="2" charset="0"/>
              </a:rPr>
              <a:t>cycle</a:t>
            </a:r>
            <a:endParaRPr lang="nl-NL" sz="1400" dirty="0">
              <a:latin typeface="Barlow" panose="00000500000000000000" pitchFamily="2" charset="0"/>
            </a:endParaRPr>
          </a:p>
        </p:txBody>
      </p:sp>
    </p:spTree>
    <p:extLst>
      <p:ext uri="{BB962C8B-B14F-4D97-AF65-F5344CB8AC3E}">
        <p14:creationId xmlns:p14="http://schemas.microsoft.com/office/powerpoint/2010/main" val="2783972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5AEA-4649-C27F-AB98-94E164A1A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15196-577E-6A36-0D12-C2522DA3739A}"/>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357CB50C-F1EE-C650-A861-FCD6C8D3C95B}"/>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A35B0219-6371-6709-DEB5-488BDE1F3662}"/>
              </a:ext>
            </a:extLst>
          </p:cNvPr>
          <p:cNvSpPr>
            <a:spLocks noGrp="1"/>
          </p:cNvSpPr>
          <p:nvPr>
            <p:ph type="body" sz="quarter" idx="11"/>
          </p:nvPr>
        </p:nvSpPr>
        <p:spPr>
          <a:xfrm>
            <a:off x="415925" y="2286000"/>
            <a:ext cx="9328148" cy="4457700"/>
          </a:xfrm>
        </p:spPr>
        <p:txBody>
          <a:bodyPr>
            <a:normAutofit/>
          </a:bodyPr>
          <a:lstStyle/>
          <a:p>
            <a:pPr algn="l"/>
            <a:r>
              <a:rPr lang="nl-NL" sz="1800" dirty="0">
                <a:latin typeface="Barlow" panose="00000500000000000000" pitchFamily="2" charset="0"/>
              </a:rPr>
              <a:t>‘</a:t>
            </a:r>
            <a:r>
              <a:rPr lang="nl-NL" sz="1800" dirty="0" err="1">
                <a:latin typeface="Barlow" panose="00000500000000000000" pitchFamily="2" charset="0"/>
              </a:rPr>
              <a:t>Higher</a:t>
            </a:r>
            <a:r>
              <a:rPr lang="nl-NL" sz="1800" dirty="0">
                <a:latin typeface="Barlow" panose="00000500000000000000" pitchFamily="2" charset="0"/>
              </a:rPr>
              <a:t> order’ formaties (</a:t>
            </a:r>
            <a:r>
              <a:rPr lang="nl-NL" sz="1800" dirty="0" err="1">
                <a:latin typeface="Barlow" panose="00000500000000000000" pitchFamily="2" charset="0"/>
              </a:rPr>
              <a:t>the</a:t>
            </a:r>
            <a:r>
              <a:rPr lang="nl-NL" sz="1800" dirty="0">
                <a:latin typeface="Barlow" panose="00000500000000000000" pitchFamily="2" charset="0"/>
              </a:rPr>
              <a:t> in-</a:t>
            </a:r>
            <a:r>
              <a:rPr lang="nl-NL" sz="1800" dirty="0" err="1">
                <a:latin typeface="Barlow" panose="00000500000000000000" pitchFamily="2" charset="0"/>
              </a:rPr>
              <a:t>between</a:t>
            </a:r>
            <a:r>
              <a:rPr lang="nl-NL" sz="1800" dirty="0">
                <a:latin typeface="Barlow" panose="00000500000000000000" pitchFamily="2" charset="0"/>
              </a:rPr>
              <a:t>)</a:t>
            </a:r>
          </a:p>
          <a:p>
            <a:pPr lvl="1"/>
            <a:r>
              <a:rPr lang="nl-NL" sz="1600" dirty="0">
                <a:latin typeface="Barlow" panose="00000500000000000000" pitchFamily="2" charset="0"/>
              </a:rPr>
              <a:t>Er bestaan verschillende complexe structuren in netwerken zoals K-</a:t>
            </a:r>
            <a:r>
              <a:rPr lang="nl-NL" sz="1600" dirty="0" err="1">
                <a:latin typeface="Barlow" panose="00000500000000000000" pitchFamily="2" charset="0"/>
              </a:rPr>
              <a:t>cycles</a:t>
            </a:r>
            <a:r>
              <a:rPr lang="nl-NL" sz="1600" dirty="0">
                <a:latin typeface="Barlow" panose="00000500000000000000" pitchFamily="2" charset="0"/>
              </a:rPr>
              <a:t>, </a:t>
            </a:r>
            <a:r>
              <a:rPr lang="nl-NL" sz="1600" dirty="0" err="1">
                <a:latin typeface="Barlow" panose="00000500000000000000" pitchFamily="2" charset="0"/>
              </a:rPr>
              <a:t>bow</a:t>
            </a:r>
            <a:r>
              <a:rPr lang="nl-NL" sz="1600" dirty="0">
                <a:latin typeface="Barlow" panose="00000500000000000000" pitchFamily="2" charset="0"/>
              </a:rPr>
              <a:t> </a:t>
            </a:r>
            <a:r>
              <a:rPr lang="nl-NL" sz="1600" dirty="0" err="1">
                <a:latin typeface="Barlow" panose="00000500000000000000" pitchFamily="2" charset="0"/>
              </a:rPr>
              <a:t>ties</a:t>
            </a:r>
            <a:r>
              <a:rPr lang="nl-NL" sz="1600" dirty="0">
                <a:latin typeface="Barlow" panose="00000500000000000000" pitchFamily="2" charset="0"/>
              </a:rPr>
              <a:t>, </a:t>
            </a:r>
            <a:r>
              <a:rPr lang="nl-NL" sz="1600" dirty="0" err="1">
                <a:latin typeface="Barlow" panose="00000500000000000000" pitchFamily="2" charset="0"/>
              </a:rPr>
              <a:t>subgroups</a:t>
            </a:r>
            <a:r>
              <a:rPr lang="nl-NL" sz="1600" dirty="0">
                <a:latin typeface="Barlow" panose="00000500000000000000" pitchFamily="2" charset="0"/>
              </a:rPr>
              <a:t>, cliques, k-</a:t>
            </a:r>
            <a:r>
              <a:rPr lang="nl-NL" sz="1600" dirty="0" err="1">
                <a:latin typeface="Barlow" panose="00000500000000000000" pitchFamily="2" charset="0"/>
              </a:rPr>
              <a:t>cores</a:t>
            </a:r>
            <a:r>
              <a:rPr lang="nl-NL" sz="1600" dirty="0">
                <a:latin typeface="Barlow" panose="00000500000000000000" pitchFamily="2" charset="0"/>
              </a:rPr>
              <a:t>, k-clans…</a:t>
            </a: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marL="133200" lvl="1" indent="0">
              <a:buNone/>
            </a:pPr>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a:p>
            <a:pPr lvl="1"/>
            <a:endParaRPr lang="nl-NL" sz="1600" dirty="0">
              <a:latin typeface="Barlow" panose="00000500000000000000" pitchFamily="2" charset="0"/>
            </a:endParaRPr>
          </a:p>
        </p:txBody>
      </p:sp>
      <p:sp>
        <p:nvSpPr>
          <p:cNvPr id="5" name="Ovaal 4">
            <a:extLst>
              <a:ext uri="{FF2B5EF4-FFF2-40B4-BE49-F238E27FC236}">
                <a16:creationId xmlns:a16="http://schemas.microsoft.com/office/drawing/2014/main" id="{5FE6AEBF-605B-1E2B-4955-6B5B08D2018C}"/>
              </a:ext>
            </a:extLst>
          </p:cNvPr>
          <p:cNvSpPr/>
          <p:nvPr/>
        </p:nvSpPr>
        <p:spPr>
          <a:xfrm>
            <a:off x="1207835" y="4661461"/>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Ovaal 6">
            <a:extLst>
              <a:ext uri="{FF2B5EF4-FFF2-40B4-BE49-F238E27FC236}">
                <a16:creationId xmlns:a16="http://schemas.microsoft.com/office/drawing/2014/main" id="{F811E65E-F936-45C9-89F0-28C1186A8CEB}"/>
              </a:ext>
            </a:extLst>
          </p:cNvPr>
          <p:cNvSpPr/>
          <p:nvPr/>
        </p:nvSpPr>
        <p:spPr>
          <a:xfrm>
            <a:off x="1203789" y="387349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Ovaal 7">
            <a:extLst>
              <a:ext uri="{FF2B5EF4-FFF2-40B4-BE49-F238E27FC236}">
                <a16:creationId xmlns:a16="http://schemas.microsoft.com/office/drawing/2014/main" id="{49883E6C-9B4C-3E7E-9C74-0125EB12AAC3}"/>
              </a:ext>
            </a:extLst>
          </p:cNvPr>
          <p:cNvSpPr/>
          <p:nvPr/>
        </p:nvSpPr>
        <p:spPr>
          <a:xfrm>
            <a:off x="2128714" y="387349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Tekstvak 66">
            <a:extLst>
              <a:ext uri="{FF2B5EF4-FFF2-40B4-BE49-F238E27FC236}">
                <a16:creationId xmlns:a16="http://schemas.microsoft.com/office/drawing/2014/main" id="{8CAFC71B-2415-5D39-B7AF-4C6EB43987B8}"/>
              </a:ext>
            </a:extLst>
          </p:cNvPr>
          <p:cNvSpPr txBox="1"/>
          <p:nvPr/>
        </p:nvSpPr>
        <p:spPr>
          <a:xfrm>
            <a:off x="797808" y="5154989"/>
            <a:ext cx="2170498" cy="307777"/>
          </a:xfrm>
          <a:prstGeom prst="rect">
            <a:avLst/>
          </a:prstGeom>
          <a:noFill/>
        </p:spPr>
        <p:txBody>
          <a:bodyPr wrap="square" rtlCol="0">
            <a:spAutoFit/>
          </a:bodyPr>
          <a:lstStyle/>
          <a:p>
            <a:pPr algn="ctr"/>
            <a:r>
              <a:rPr lang="nl-NL" sz="1400" dirty="0">
                <a:latin typeface="Barlow" panose="00000500000000000000" pitchFamily="2" charset="0"/>
              </a:rPr>
              <a:t>4-cycle</a:t>
            </a:r>
          </a:p>
        </p:txBody>
      </p:sp>
      <p:cxnSp>
        <p:nvCxnSpPr>
          <p:cNvPr id="16" name="Rechte verbindingslijn 15">
            <a:extLst>
              <a:ext uri="{FF2B5EF4-FFF2-40B4-BE49-F238E27FC236}">
                <a16:creationId xmlns:a16="http://schemas.microsoft.com/office/drawing/2014/main" id="{8BB9CE4F-E997-0D5D-B5E6-D555367D5EA0}"/>
              </a:ext>
            </a:extLst>
          </p:cNvPr>
          <p:cNvCxnSpPr>
            <a:cxnSpLocks/>
            <a:endCxn id="7" idx="4"/>
          </p:cNvCxnSpPr>
          <p:nvPr/>
        </p:nvCxnSpPr>
        <p:spPr>
          <a:xfrm flipV="1">
            <a:off x="1416649" y="4258366"/>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E2B8DC48-6FE5-5EE0-DBE2-116B4FF52EAE}"/>
              </a:ext>
            </a:extLst>
          </p:cNvPr>
          <p:cNvCxnSpPr>
            <a:cxnSpLocks/>
            <a:stCxn id="8" idx="2"/>
            <a:endCxn id="7" idx="6"/>
          </p:cNvCxnSpPr>
          <p:nvPr/>
        </p:nvCxnSpPr>
        <p:spPr>
          <a:xfrm flipH="1">
            <a:off x="1637400" y="4065928"/>
            <a:ext cx="4913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3" name="Ovaal 42">
            <a:extLst>
              <a:ext uri="{FF2B5EF4-FFF2-40B4-BE49-F238E27FC236}">
                <a16:creationId xmlns:a16="http://schemas.microsoft.com/office/drawing/2014/main" id="{B67E758D-9130-54E9-E9A5-004428EFD00E}"/>
              </a:ext>
            </a:extLst>
          </p:cNvPr>
          <p:cNvSpPr/>
          <p:nvPr/>
        </p:nvSpPr>
        <p:spPr>
          <a:xfrm>
            <a:off x="2128713" y="464725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5" name="Rechte verbindingslijn 44">
            <a:extLst>
              <a:ext uri="{FF2B5EF4-FFF2-40B4-BE49-F238E27FC236}">
                <a16:creationId xmlns:a16="http://schemas.microsoft.com/office/drawing/2014/main" id="{2BD65223-4B5E-8CF5-28C8-635BF7968051}"/>
              </a:ext>
            </a:extLst>
          </p:cNvPr>
          <p:cNvCxnSpPr>
            <a:cxnSpLocks/>
          </p:cNvCxnSpPr>
          <p:nvPr/>
        </p:nvCxnSpPr>
        <p:spPr>
          <a:xfrm flipV="1">
            <a:off x="2345518" y="4258083"/>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Rechte verbindingslijn 47">
            <a:extLst>
              <a:ext uri="{FF2B5EF4-FFF2-40B4-BE49-F238E27FC236}">
                <a16:creationId xmlns:a16="http://schemas.microsoft.com/office/drawing/2014/main" id="{41034296-A803-ED6E-B6C0-F75F0D100520}"/>
              </a:ext>
            </a:extLst>
          </p:cNvPr>
          <p:cNvCxnSpPr>
            <a:cxnSpLocks/>
          </p:cNvCxnSpPr>
          <p:nvPr/>
        </p:nvCxnSpPr>
        <p:spPr>
          <a:xfrm flipH="1">
            <a:off x="1637400" y="4881437"/>
            <a:ext cx="4913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Ovaal 48">
            <a:extLst>
              <a:ext uri="{FF2B5EF4-FFF2-40B4-BE49-F238E27FC236}">
                <a16:creationId xmlns:a16="http://schemas.microsoft.com/office/drawing/2014/main" id="{C616B21F-95F6-BDDB-D6EB-2491173DD0C1}"/>
              </a:ext>
            </a:extLst>
          </p:cNvPr>
          <p:cNvSpPr/>
          <p:nvPr/>
        </p:nvSpPr>
        <p:spPr>
          <a:xfrm>
            <a:off x="3977772" y="4661461"/>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Ovaal 50">
            <a:extLst>
              <a:ext uri="{FF2B5EF4-FFF2-40B4-BE49-F238E27FC236}">
                <a16:creationId xmlns:a16="http://schemas.microsoft.com/office/drawing/2014/main" id="{6442D99A-167D-A914-77F8-285088C21A0D}"/>
              </a:ext>
            </a:extLst>
          </p:cNvPr>
          <p:cNvSpPr/>
          <p:nvPr/>
        </p:nvSpPr>
        <p:spPr>
          <a:xfrm>
            <a:off x="3973726" y="387349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Ovaal 52">
            <a:extLst>
              <a:ext uri="{FF2B5EF4-FFF2-40B4-BE49-F238E27FC236}">
                <a16:creationId xmlns:a16="http://schemas.microsoft.com/office/drawing/2014/main" id="{AEA72C9A-5757-2777-BA77-72426F529A84}"/>
              </a:ext>
            </a:extLst>
          </p:cNvPr>
          <p:cNvSpPr/>
          <p:nvPr/>
        </p:nvSpPr>
        <p:spPr>
          <a:xfrm>
            <a:off x="4898651" y="387349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Tekstvak 54">
            <a:extLst>
              <a:ext uri="{FF2B5EF4-FFF2-40B4-BE49-F238E27FC236}">
                <a16:creationId xmlns:a16="http://schemas.microsoft.com/office/drawing/2014/main" id="{3BD9019B-3C6E-5850-B67E-20BDCEB798E2}"/>
              </a:ext>
            </a:extLst>
          </p:cNvPr>
          <p:cNvSpPr txBox="1"/>
          <p:nvPr/>
        </p:nvSpPr>
        <p:spPr>
          <a:xfrm>
            <a:off x="3566024" y="5154989"/>
            <a:ext cx="2170498" cy="307777"/>
          </a:xfrm>
          <a:prstGeom prst="rect">
            <a:avLst/>
          </a:prstGeom>
          <a:noFill/>
        </p:spPr>
        <p:txBody>
          <a:bodyPr wrap="square" rtlCol="0">
            <a:spAutoFit/>
          </a:bodyPr>
          <a:lstStyle/>
          <a:p>
            <a:pPr algn="ctr"/>
            <a:r>
              <a:rPr lang="nl-NL" sz="1400" dirty="0">
                <a:latin typeface="Barlow" panose="00000500000000000000" pitchFamily="2" charset="0"/>
              </a:rPr>
              <a:t>4-clique</a:t>
            </a:r>
          </a:p>
        </p:txBody>
      </p:sp>
      <p:cxnSp>
        <p:nvCxnSpPr>
          <p:cNvPr id="56" name="Rechte verbindingslijn 55">
            <a:extLst>
              <a:ext uri="{FF2B5EF4-FFF2-40B4-BE49-F238E27FC236}">
                <a16:creationId xmlns:a16="http://schemas.microsoft.com/office/drawing/2014/main" id="{0102E3E3-2828-3BC6-DE05-ED21D05F128D}"/>
              </a:ext>
            </a:extLst>
          </p:cNvPr>
          <p:cNvCxnSpPr>
            <a:cxnSpLocks/>
            <a:endCxn id="51" idx="4"/>
          </p:cNvCxnSpPr>
          <p:nvPr/>
        </p:nvCxnSpPr>
        <p:spPr>
          <a:xfrm flipV="1">
            <a:off x="4186586" y="4258366"/>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FAAF0A74-AE94-93DC-A369-A49298C3735D}"/>
              </a:ext>
            </a:extLst>
          </p:cNvPr>
          <p:cNvCxnSpPr>
            <a:cxnSpLocks/>
            <a:stCxn id="53" idx="2"/>
            <a:endCxn id="51" idx="6"/>
          </p:cNvCxnSpPr>
          <p:nvPr/>
        </p:nvCxnSpPr>
        <p:spPr>
          <a:xfrm flipH="1">
            <a:off x="4407337" y="4065928"/>
            <a:ext cx="49131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Ovaal 59">
            <a:extLst>
              <a:ext uri="{FF2B5EF4-FFF2-40B4-BE49-F238E27FC236}">
                <a16:creationId xmlns:a16="http://schemas.microsoft.com/office/drawing/2014/main" id="{28E2E0AD-0B29-32A0-E2FD-C0EE895E2FAA}"/>
              </a:ext>
            </a:extLst>
          </p:cNvPr>
          <p:cNvSpPr/>
          <p:nvPr/>
        </p:nvSpPr>
        <p:spPr>
          <a:xfrm>
            <a:off x="4898650" y="464725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1" name="Rechte verbindingslijn 60">
            <a:extLst>
              <a:ext uri="{FF2B5EF4-FFF2-40B4-BE49-F238E27FC236}">
                <a16:creationId xmlns:a16="http://schemas.microsoft.com/office/drawing/2014/main" id="{6DE07CBF-6128-13C2-F3DD-5FFAD02DB5B7}"/>
              </a:ext>
            </a:extLst>
          </p:cNvPr>
          <p:cNvCxnSpPr>
            <a:cxnSpLocks/>
          </p:cNvCxnSpPr>
          <p:nvPr/>
        </p:nvCxnSpPr>
        <p:spPr>
          <a:xfrm flipV="1">
            <a:off x="5115455" y="4258083"/>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Rechte verbindingslijn 64">
            <a:extLst>
              <a:ext uri="{FF2B5EF4-FFF2-40B4-BE49-F238E27FC236}">
                <a16:creationId xmlns:a16="http://schemas.microsoft.com/office/drawing/2014/main" id="{3387EE72-D7D0-13B2-1CC2-4C933CC7D9B6}"/>
              </a:ext>
            </a:extLst>
          </p:cNvPr>
          <p:cNvCxnSpPr>
            <a:cxnSpLocks/>
          </p:cNvCxnSpPr>
          <p:nvPr/>
        </p:nvCxnSpPr>
        <p:spPr>
          <a:xfrm flipH="1">
            <a:off x="4407337" y="4881437"/>
            <a:ext cx="4913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Rechte verbindingslijn 65">
            <a:extLst>
              <a:ext uri="{FF2B5EF4-FFF2-40B4-BE49-F238E27FC236}">
                <a16:creationId xmlns:a16="http://schemas.microsoft.com/office/drawing/2014/main" id="{B34FC652-0958-26A2-693E-3C566BBCD326}"/>
              </a:ext>
            </a:extLst>
          </p:cNvPr>
          <p:cNvCxnSpPr>
            <a:cxnSpLocks/>
            <a:stCxn id="49" idx="7"/>
          </p:cNvCxnSpPr>
          <p:nvPr/>
        </p:nvCxnSpPr>
        <p:spPr>
          <a:xfrm flipV="1">
            <a:off x="4347882" y="4203757"/>
            <a:ext cx="624928" cy="5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F148A601-1566-0817-5BE8-E04512E70786}"/>
              </a:ext>
            </a:extLst>
          </p:cNvPr>
          <p:cNvCxnSpPr>
            <a:cxnSpLocks/>
            <a:stCxn id="60" idx="1"/>
            <a:endCxn id="51" idx="5"/>
          </p:cNvCxnSpPr>
          <p:nvPr/>
        </p:nvCxnSpPr>
        <p:spPr>
          <a:xfrm flipH="1" flipV="1">
            <a:off x="4343836" y="4202002"/>
            <a:ext cx="618315" cy="5016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Ovaal 75">
            <a:extLst>
              <a:ext uri="{FF2B5EF4-FFF2-40B4-BE49-F238E27FC236}">
                <a16:creationId xmlns:a16="http://schemas.microsoft.com/office/drawing/2014/main" id="{7DF5DC86-22F6-DE49-65A6-56BA6BC61452}"/>
              </a:ext>
            </a:extLst>
          </p:cNvPr>
          <p:cNvSpPr/>
          <p:nvPr/>
        </p:nvSpPr>
        <p:spPr>
          <a:xfrm>
            <a:off x="6462917" y="466249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7" name="Ovaal 76">
            <a:extLst>
              <a:ext uri="{FF2B5EF4-FFF2-40B4-BE49-F238E27FC236}">
                <a16:creationId xmlns:a16="http://schemas.microsoft.com/office/drawing/2014/main" id="{3B13093B-0076-1FC9-E9E5-1C117F0AADCA}"/>
              </a:ext>
            </a:extLst>
          </p:cNvPr>
          <p:cNvSpPr/>
          <p:nvPr/>
        </p:nvSpPr>
        <p:spPr>
          <a:xfrm>
            <a:off x="6458871" y="3874527"/>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8" name="Rechte verbindingslijn 77">
            <a:extLst>
              <a:ext uri="{FF2B5EF4-FFF2-40B4-BE49-F238E27FC236}">
                <a16:creationId xmlns:a16="http://schemas.microsoft.com/office/drawing/2014/main" id="{71E487CB-1C91-6268-A042-10C9084586CE}"/>
              </a:ext>
            </a:extLst>
          </p:cNvPr>
          <p:cNvCxnSpPr>
            <a:cxnSpLocks/>
            <a:endCxn id="77" idx="4"/>
          </p:cNvCxnSpPr>
          <p:nvPr/>
        </p:nvCxnSpPr>
        <p:spPr>
          <a:xfrm flipV="1">
            <a:off x="6671731" y="4259403"/>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9" name="Ovaal 78">
            <a:extLst>
              <a:ext uri="{FF2B5EF4-FFF2-40B4-BE49-F238E27FC236}">
                <a16:creationId xmlns:a16="http://schemas.microsoft.com/office/drawing/2014/main" id="{96B7DDE5-51A6-F5F0-5844-4E92CEC3C685}"/>
              </a:ext>
            </a:extLst>
          </p:cNvPr>
          <p:cNvSpPr/>
          <p:nvPr/>
        </p:nvSpPr>
        <p:spPr>
          <a:xfrm>
            <a:off x="7667861" y="425836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Ovaal 79">
            <a:extLst>
              <a:ext uri="{FF2B5EF4-FFF2-40B4-BE49-F238E27FC236}">
                <a16:creationId xmlns:a16="http://schemas.microsoft.com/office/drawing/2014/main" id="{799C0E81-2CAD-733B-5069-FCD724D3EA8E}"/>
              </a:ext>
            </a:extLst>
          </p:cNvPr>
          <p:cNvSpPr/>
          <p:nvPr/>
        </p:nvSpPr>
        <p:spPr>
          <a:xfrm>
            <a:off x="8876850" y="4661743"/>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Ovaal 80">
            <a:extLst>
              <a:ext uri="{FF2B5EF4-FFF2-40B4-BE49-F238E27FC236}">
                <a16:creationId xmlns:a16="http://schemas.microsoft.com/office/drawing/2014/main" id="{B4768BD2-0FBF-94BB-C18D-485E9D551D83}"/>
              </a:ext>
            </a:extLst>
          </p:cNvPr>
          <p:cNvSpPr/>
          <p:nvPr/>
        </p:nvSpPr>
        <p:spPr>
          <a:xfrm>
            <a:off x="8872804" y="3873772"/>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2" name="Rechte verbindingslijn 81">
            <a:extLst>
              <a:ext uri="{FF2B5EF4-FFF2-40B4-BE49-F238E27FC236}">
                <a16:creationId xmlns:a16="http://schemas.microsoft.com/office/drawing/2014/main" id="{6247D14C-C1FF-9198-A74A-DA7F27B4CC84}"/>
              </a:ext>
            </a:extLst>
          </p:cNvPr>
          <p:cNvCxnSpPr>
            <a:cxnSpLocks/>
            <a:endCxn id="81" idx="4"/>
          </p:cNvCxnSpPr>
          <p:nvPr/>
        </p:nvCxnSpPr>
        <p:spPr>
          <a:xfrm flipV="1">
            <a:off x="9085664" y="4258648"/>
            <a:ext cx="3946" cy="38917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Rechte verbindingslijn 82">
            <a:extLst>
              <a:ext uri="{FF2B5EF4-FFF2-40B4-BE49-F238E27FC236}">
                <a16:creationId xmlns:a16="http://schemas.microsoft.com/office/drawing/2014/main" id="{7DB5C977-CE5C-14F2-E365-BAFA1E520252}"/>
              </a:ext>
            </a:extLst>
          </p:cNvPr>
          <p:cNvCxnSpPr>
            <a:cxnSpLocks/>
            <a:stCxn id="79" idx="2"/>
            <a:endCxn id="77" idx="6"/>
          </p:cNvCxnSpPr>
          <p:nvPr/>
        </p:nvCxnSpPr>
        <p:spPr>
          <a:xfrm flipH="1" flipV="1">
            <a:off x="6892482" y="4066965"/>
            <a:ext cx="775379" cy="3838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6" name="Rechte verbindingslijn 85">
            <a:extLst>
              <a:ext uri="{FF2B5EF4-FFF2-40B4-BE49-F238E27FC236}">
                <a16:creationId xmlns:a16="http://schemas.microsoft.com/office/drawing/2014/main" id="{6467281B-08D2-6CC8-4C0F-467F89F4DEFB}"/>
              </a:ext>
            </a:extLst>
          </p:cNvPr>
          <p:cNvCxnSpPr>
            <a:cxnSpLocks/>
            <a:stCxn id="79" idx="2"/>
          </p:cNvCxnSpPr>
          <p:nvPr/>
        </p:nvCxnSpPr>
        <p:spPr>
          <a:xfrm flipH="1">
            <a:off x="6892482" y="4450803"/>
            <a:ext cx="775379" cy="3838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Rechte verbindingslijn 87">
            <a:extLst>
              <a:ext uri="{FF2B5EF4-FFF2-40B4-BE49-F238E27FC236}">
                <a16:creationId xmlns:a16="http://schemas.microsoft.com/office/drawing/2014/main" id="{4105FA21-D984-5C05-733F-1047DB6D6A5B}"/>
              </a:ext>
            </a:extLst>
          </p:cNvPr>
          <p:cNvCxnSpPr>
            <a:cxnSpLocks/>
            <a:stCxn id="81" idx="2"/>
          </p:cNvCxnSpPr>
          <p:nvPr/>
        </p:nvCxnSpPr>
        <p:spPr>
          <a:xfrm flipH="1">
            <a:off x="8093480" y="4066210"/>
            <a:ext cx="779324" cy="3880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Rechte verbindingslijn 89">
            <a:extLst>
              <a:ext uri="{FF2B5EF4-FFF2-40B4-BE49-F238E27FC236}">
                <a16:creationId xmlns:a16="http://schemas.microsoft.com/office/drawing/2014/main" id="{ED99686B-20B6-0F04-F1CF-EC53D242BE50}"/>
              </a:ext>
            </a:extLst>
          </p:cNvPr>
          <p:cNvCxnSpPr>
            <a:cxnSpLocks/>
            <a:stCxn id="80" idx="2"/>
          </p:cNvCxnSpPr>
          <p:nvPr/>
        </p:nvCxnSpPr>
        <p:spPr>
          <a:xfrm flipH="1" flipV="1">
            <a:off x="8101472" y="4461073"/>
            <a:ext cx="775378" cy="3931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7" name="Tekstvak 96">
            <a:extLst>
              <a:ext uri="{FF2B5EF4-FFF2-40B4-BE49-F238E27FC236}">
                <a16:creationId xmlns:a16="http://schemas.microsoft.com/office/drawing/2014/main" id="{5F7C9E60-CD57-180C-84CB-DA53DC17C77D}"/>
              </a:ext>
            </a:extLst>
          </p:cNvPr>
          <p:cNvSpPr txBox="1"/>
          <p:nvPr/>
        </p:nvSpPr>
        <p:spPr>
          <a:xfrm>
            <a:off x="6799417" y="5154989"/>
            <a:ext cx="2170498" cy="307777"/>
          </a:xfrm>
          <a:prstGeom prst="rect">
            <a:avLst/>
          </a:prstGeom>
          <a:noFill/>
        </p:spPr>
        <p:txBody>
          <a:bodyPr wrap="square" rtlCol="0">
            <a:spAutoFit/>
          </a:bodyPr>
          <a:lstStyle/>
          <a:p>
            <a:pPr algn="ctr"/>
            <a:r>
              <a:rPr lang="nl-NL" sz="1400" dirty="0" err="1">
                <a:latin typeface="Barlow" panose="00000500000000000000" pitchFamily="2" charset="0"/>
              </a:rPr>
              <a:t>Bow</a:t>
            </a:r>
            <a:r>
              <a:rPr lang="nl-NL" sz="1400" dirty="0">
                <a:latin typeface="Barlow" panose="00000500000000000000" pitchFamily="2" charset="0"/>
              </a:rPr>
              <a:t>-tie</a:t>
            </a:r>
          </a:p>
        </p:txBody>
      </p:sp>
    </p:spTree>
    <p:extLst>
      <p:ext uri="{BB962C8B-B14F-4D97-AF65-F5344CB8AC3E}">
        <p14:creationId xmlns:p14="http://schemas.microsoft.com/office/powerpoint/2010/main" val="3230059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41C0A-2E96-9446-53ED-B34E25E18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77BE4-8BB8-A1FE-DD44-BC4B0348A797}"/>
              </a:ext>
            </a:extLst>
          </p:cNvPr>
          <p:cNvSpPr>
            <a:spLocks noGrp="1"/>
          </p:cNvSpPr>
          <p:nvPr>
            <p:ph type="title"/>
          </p:nvPr>
        </p:nvSpPr>
        <p:spPr/>
        <p:txBody>
          <a:bodyPr/>
          <a:lstStyle/>
          <a:p>
            <a:r>
              <a:rPr lang="en-US" sz="5400" dirty="0" err="1"/>
              <a:t>Netwerkdata</a:t>
            </a:r>
            <a:r>
              <a:rPr lang="en-US" sz="5400" dirty="0"/>
              <a:t> </a:t>
            </a:r>
            <a:r>
              <a:rPr lang="en-US" sz="5400" dirty="0" err="1"/>
              <a:t>en</a:t>
            </a:r>
            <a:r>
              <a:rPr lang="en-US" sz="5400" dirty="0"/>
              <a:t> </a:t>
            </a:r>
            <a:r>
              <a:rPr lang="en-US" sz="5400" dirty="0" err="1"/>
              <a:t>structuren</a:t>
            </a:r>
            <a:endParaRPr lang="en-US" sz="5400" dirty="0"/>
          </a:p>
        </p:txBody>
      </p:sp>
      <p:sp>
        <p:nvSpPr>
          <p:cNvPr id="3" name="Text Placeholder 2">
            <a:extLst>
              <a:ext uri="{FF2B5EF4-FFF2-40B4-BE49-F238E27FC236}">
                <a16:creationId xmlns:a16="http://schemas.microsoft.com/office/drawing/2014/main" id="{097C8D03-642E-3DB0-7BDE-522140EB9EA6}"/>
              </a:ext>
            </a:extLst>
          </p:cNvPr>
          <p:cNvSpPr>
            <a:spLocks noGrp="1"/>
          </p:cNvSpPr>
          <p:nvPr>
            <p:ph type="body" sz="quarter" idx="10"/>
          </p:nvPr>
        </p:nvSpPr>
        <p:spPr/>
        <p:txBody>
          <a:bodyPr/>
          <a:lstStyle/>
          <a:p>
            <a:r>
              <a:rPr lang="en-US" dirty="0" err="1"/>
              <a:t>Definiëren</a:t>
            </a:r>
            <a:r>
              <a:rPr lang="en-US" dirty="0"/>
              <a:t> van </a:t>
            </a:r>
            <a:r>
              <a:rPr lang="en-US" dirty="0" err="1"/>
              <a:t>netwerkdata</a:t>
            </a:r>
            <a:endParaRPr lang="en-US" dirty="0"/>
          </a:p>
        </p:txBody>
      </p:sp>
      <p:sp>
        <p:nvSpPr>
          <p:cNvPr id="4" name="Text Placeholder 3">
            <a:extLst>
              <a:ext uri="{FF2B5EF4-FFF2-40B4-BE49-F238E27FC236}">
                <a16:creationId xmlns:a16="http://schemas.microsoft.com/office/drawing/2014/main" id="{CAC93BB7-A41F-795C-7E36-CF92F63AF92A}"/>
              </a:ext>
            </a:extLst>
          </p:cNvPr>
          <p:cNvSpPr>
            <a:spLocks noGrp="1"/>
          </p:cNvSpPr>
          <p:nvPr>
            <p:ph type="body" sz="quarter" idx="11"/>
          </p:nvPr>
        </p:nvSpPr>
        <p:spPr>
          <a:xfrm>
            <a:off x="415925" y="2286000"/>
            <a:ext cx="9328148" cy="4457700"/>
          </a:xfrm>
        </p:spPr>
        <p:txBody>
          <a:bodyPr>
            <a:normAutofit/>
          </a:bodyPr>
          <a:lstStyle/>
          <a:p>
            <a:pPr algn="l"/>
            <a:r>
              <a:rPr lang="nl-NL" dirty="0">
                <a:latin typeface="Barlow" panose="00000500000000000000" pitchFamily="2" charset="0"/>
              </a:rPr>
              <a:t>Netwerk level</a:t>
            </a:r>
          </a:p>
          <a:p>
            <a:pPr lvl="1"/>
            <a:r>
              <a:rPr lang="nl-NL" dirty="0">
                <a:latin typeface="Barlow" panose="00000500000000000000" pitchFamily="2" charset="0"/>
              </a:rPr>
              <a:t>Compleet netwerk (bv. </a:t>
            </a:r>
            <a:r>
              <a:rPr lang="nl-NL" dirty="0" err="1">
                <a:latin typeface="Barlow" panose="00000500000000000000" pitchFamily="2" charset="0"/>
              </a:rPr>
              <a:t>bounded</a:t>
            </a:r>
            <a:r>
              <a:rPr lang="nl-NL" dirty="0">
                <a:latin typeface="Barlow" panose="00000500000000000000" pitchFamily="2" charset="0"/>
              </a:rPr>
              <a:t> community)</a:t>
            </a:r>
          </a:p>
          <a:p>
            <a:pPr lvl="1"/>
            <a:endParaRPr lang="nl-NL" dirty="0">
              <a:latin typeface="Barlow" panose="00000500000000000000" pitchFamily="2" charset="0"/>
            </a:endParaRPr>
          </a:p>
          <a:p>
            <a:pPr lvl="2"/>
            <a:r>
              <a:rPr lang="nl-NL" sz="1800" dirty="0" err="1">
                <a:latin typeface="Barlow" panose="00000500000000000000" pitchFamily="2" charset="0"/>
              </a:rPr>
              <a:t>One</a:t>
            </a:r>
            <a:r>
              <a:rPr lang="nl-NL" sz="1800" dirty="0">
                <a:latin typeface="Barlow" panose="00000500000000000000" pitchFamily="2" charset="0"/>
              </a:rPr>
              <a:t>-mode netwerk</a:t>
            </a:r>
          </a:p>
          <a:p>
            <a:pPr lvl="2"/>
            <a:endParaRPr lang="nl-NL" sz="1800" dirty="0">
              <a:latin typeface="Barlow" panose="00000500000000000000" pitchFamily="2" charset="0"/>
            </a:endParaRPr>
          </a:p>
          <a:p>
            <a:pPr lvl="2"/>
            <a:r>
              <a:rPr lang="nl-NL" sz="1800" dirty="0" err="1">
                <a:latin typeface="Barlow" panose="00000500000000000000" pitchFamily="2" charset="0"/>
              </a:rPr>
              <a:t>Two</a:t>
            </a:r>
            <a:r>
              <a:rPr lang="nl-NL" sz="1800" dirty="0">
                <a:latin typeface="Barlow" panose="00000500000000000000" pitchFamily="2" charset="0"/>
              </a:rPr>
              <a:t>-mode netwerk</a:t>
            </a:r>
          </a:p>
          <a:p>
            <a:pPr lvl="2"/>
            <a:endParaRPr lang="nl-NL" sz="1800" dirty="0">
              <a:latin typeface="Barlow" panose="00000500000000000000" pitchFamily="2" charset="0"/>
            </a:endParaRPr>
          </a:p>
          <a:p>
            <a:pPr lvl="2"/>
            <a:r>
              <a:rPr lang="nl-NL" sz="1800" dirty="0">
                <a:latin typeface="Barlow" panose="00000500000000000000" pitchFamily="2" charset="0"/>
              </a:rPr>
              <a:t>Meervoudige netwerken</a:t>
            </a: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marL="133200" lvl="1" indent="0">
              <a:buNone/>
            </a:pPr>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a:p>
            <a:pPr lvl="1"/>
            <a:endParaRPr lang="nl-NL" dirty="0">
              <a:latin typeface="Barlow" panose="00000500000000000000" pitchFamily="2" charset="0"/>
            </a:endParaRPr>
          </a:p>
        </p:txBody>
      </p:sp>
      <p:sp>
        <p:nvSpPr>
          <p:cNvPr id="6" name="Ovaal 5">
            <a:extLst>
              <a:ext uri="{FF2B5EF4-FFF2-40B4-BE49-F238E27FC236}">
                <a16:creationId xmlns:a16="http://schemas.microsoft.com/office/drawing/2014/main" id="{6656FA32-1888-9BB0-EC1B-2E7FBF69467D}"/>
              </a:ext>
            </a:extLst>
          </p:cNvPr>
          <p:cNvSpPr/>
          <p:nvPr/>
        </p:nvSpPr>
        <p:spPr>
          <a:xfrm>
            <a:off x="4055004" y="3673959"/>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met pijl 8">
            <a:extLst>
              <a:ext uri="{FF2B5EF4-FFF2-40B4-BE49-F238E27FC236}">
                <a16:creationId xmlns:a16="http://schemas.microsoft.com/office/drawing/2014/main" id="{5C8E39B1-726B-371E-CB76-0A93364B6A34}"/>
              </a:ext>
            </a:extLst>
          </p:cNvPr>
          <p:cNvCxnSpPr>
            <a:cxnSpLocks/>
          </p:cNvCxnSpPr>
          <p:nvPr/>
        </p:nvCxnSpPr>
        <p:spPr>
          <a:xfrm>
            <a:off x="4488615" y="3866397"/>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Ovaal 9">
            <a:extLst>
              <a:ext uri="{FF2B5EF4-FFF2-40B4-BE49-F238E27FC236}">
                <a16:creationId xmlns:a16="http://schemas.microsoft.com/office/drawing/2014/main" id="{43077283-6EF0-2375-4AB1-6785D7F96483}"/>
              </a:ext>
            </a:extLst>
          </p:cNvPr>
          <p:cNvSpPr/>
          <p:nvPr/>
        </p:nvSpPr>
        <p:spPr>
          <a:xfrm>
            <a:off x="5292378" y="3673959"/>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Ovaal 10">
            <a:extLst>
              <a:ext uri="{FF2B5EF4-FFF2-40B4-BE49-F238E27FC236}">
                <a16:creationId xmlns:a16="http://schemas.microsoft.com/office/drawing/2014/main" id="{79FE83EC-9736-92BF-67B2-8598999D1162}"/>
              </a:ext>
            </a:extLst>
          </p:cNvPr>
          <p:cNvSpPr/>
          <p:nvPr/>
        </p:nvSpPr>
        <p:spPr>
          <a:xfrm>
            <a:off x="4038166" y="4542870"/>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2" name="Rechte verbindingslijn met pijl 11">
            <a:extLst>
              <a:ext uri="{FF2B5EF4-FFF2-40B4-BE49-F238E27FC236}">
                <a16:creationId xmlns:a16="http://schemas.microsoft.com/office/drawing/2014/main" id="{2963C1FC-6336-5A2C-07AC-1D52EADD872F}"/>
              </a:ext>
            </a:extLst>
          </p:cNvPr>
          <p:cNvCxnSpPr>
            <a:cxnSpLocks/>
          </p:cNvCxnSpPr>
          <p:nvPr/>
        </p:nvCxnSpPr>
        <p:spPr>
          <a:xfrm>
            <a:off x="4471777" y="4735308"/>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echthoek 13">
            <a:extLst>
              <a:ext uri="{FF2B5EF4-FFF2-40B4-BE49-F238E27FC236}">
                <a16:creationId xmlns:a16="http://schemas.microsoft.com/office/drawing/2014/main" id="{2D0AEDB4-363A-E353-2806-48EDF04A20F7}"/>
              </a:ext>
            </a:extLst>
          </p:cNvPr>
          <p:cNvSpPr/>
          <p:nvPr/>
        </p:nvSpPr>
        <p:spPr>
          <a:xfrm>
            <a:off x="5309216" y="4542869"/>
            <a:ext cx="433611" cy="38487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D2E95C77-2FD5-D40D-AB75-2B8C1AA0DF08}"/>
              </a:ext>
            </a:extLst>
          </p:cNvPr>
          <p:cNvSpPr/>
          <p:nvPr/>
        </p:nvSpPr>
        <p:spPr>
          <a:xfrm>
            <a:off x="4055004" y="535462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Rechte verbindingslijn met pijl 16">
            <a:extLst>
              <a:ext uri="{FF2B5EF4-FFF2-40B4-BE49-F238E27FC236}">
                <a16:creationId xmlns:a16="http://schemas.microsoft.com/office/drawing/2014/main" id="{F35E7B79-A8B8-08B5-36B2-215509ACD467}"/>
              </a:ext>
            </a:extLst>
          </p:cNvPr>
          <p:cNvCxnSpPr>
            <a:cxnSpLocks/>
          </p:cNvCxnSpPr>
          <p:nvPr/>
        </p:nvCxnSpPr>
        <p:spPr>
          <a:xfrm>
            <a:off x="4488615" y="5475146"/>
            <a:ext cx="820601"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8" name="Ovaal 17">
            <a:extLst>
              <a:ext uri="{FF2B5EF4-FFF2-40B4-BE49-F238E27FC236}">
                <a16:creationId xmlns:a16="http://schemas.microsoft.com/office/drawing/2014/main" id="{CEEE7AD6-48B0-92B3-C627-7B738E20603E}"/>
              </a:ext>
            </a:extLst>
          </p:cNvPr>
          <p:cNvSpPr/>
          <p:nvPr/>
        </p:nvSpPr>
        <p:spPr>
          <a:xfrm>
            <a:off x="5292378" y="5354628"/>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9" name="Rechte verbindingslijn met pijl 18">
            <a:extLst>
              <a:ext uri="{FF2B5EF4-FFF2-40B4-BE49-F238E27FC236}">
                <a16:creationId xmlns:a16="http://schemas.microsoft.com/office/drawing/2014/main" id="{EC993F57-6CB6-2E51-C277-F9746A81E511}"/>
              </a:ext>
            </a:extLst>
          </p:cNvPr>
          <p:cNvCxnSpPr>
            <a:cxnSpLocks/>
          </p:cNvCxnSpPr>
          <p:nvPr/>
        </p:nvCxnSpPr>
        <p:spPr>
          <a:xfrm>
            <a:off x="4488615" y="5627546"/>
            <a:ext cx="82060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054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420D-086E-9126-AB79-EEAD97DA2B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C076C5C-CB1C-BC41-56EF-AE8A78A13BA9}"/>
              </a:ext>
            </a:extLst>
          </p:cNvPr>
          <p:cNvSpPr>
            <a:spLocks noGrp="1"/>
          </p:cNvSpPr>
          <p:nvPr>
            <p:ph type="ctrTitle"/>
          </p:nvPr>
        </p:nvSpPr>
        <p:spPr>
          <a:xfrm>
            <a:off x="359229" y="830262"/>
            <a:ext cx="10484984" cy="2170545"/>
          </a:xfrm>
        </p:spPr>
        <p:txBody>
          <a:bodyPr/>
          <a:lstStyle/>
          <a:p>
            <a:r>
              <a:rPr lang="nl-BE" dirty="0"/>
              <a:t>Analyse van netwerkdata: basis</a:t>
            </a:r>
          </a:p>
        </p:txBody>
      </p:sp>
      <p:sp>
        <p:nvSpPr>
          <p:cNvPr id="3" name="Ondertitel 2">
            <a:extLst>
              <a:ext uri="{FF2B5EF4-FFF2-40B4-BE49-F238E27FC236}">
                <a16:creationId xmlns:a16="http://schemas.microsoft.com/office/drawing/2014/main" id="{B0500940-5C28-6417-864C-A8E0023730B8}"/>
              </a:ext>
            </a:extLst>
          </p:cNvPr>
          <p:cNvSpPr>
            <a:spLocks noGrp="1"/>
          </p:cNvSpPr>
          <p:nvPr>
            <p:ph type="subTitle" idx="1"/>
          </p:nvPr>
        </p:nvSpPr>
        <p:spPr>
          <a:xfrm>
            <a:off x="359229" y="4873625"/>
            <a:ext cx="9144000" cy="1655762"/>
          </a:xfrm>
        </p:spPr>
        <p:txBody>
          <a:bodyPr>
            <a:normAutofit fontScale="32500" lnSpcReduction="20000"/>
          </a:bodyPr>
          <a:lstStyle/>
          <a:p>
            <a:r>
              <a:rPr lang="nl-BE" dirty="0"/>
              <a:t>3</a:t>
            </a:r>
          </a:p>
        </p:txBody>
      </p:sp>
    </p:spTree>
    <p:extLst>
      <p:ext uri="{BB962C8B-B14F-4D97-AF65-F5344CB8AC3E}">
        <p14:creationId xmlns:p14="http://schemas.microsoft.com/office/powerpoint/2010/main" val="2794730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8C8EE-6D81-99F2-26B9-8FB2C5365F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10245-1FB6-081E-5BAA-A6B12D86D09D}"/>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D543709C-C239-1158-A447-4C01BC08719F}"/>
              </a:ext>
            </a:extLst>
          </p:cNvPr>
          <p:cNvSpPr>
            <a:spLocks noGrp="1"/>
          </p:cNvSpPr>
          <p:nvPr>
            <p:ph type="body" sz="quarter" idx="10"/>
          </p:nvPr>
        </p:nvSpPr>
        <p:spPr/>
        <p:txBody>
          <a:bodyPr/>
          <a:lstStyle/>
          <a:p>
            <a:r>
              <a:rPr lang="en-US" dirty="0"/>
              <a:t>Basis algebra</a:t>
            </a:r>
          </a:p>
        </p:txBody>
      </p:sp>
      <p:sp>
        <p:nvSpPr>
          <p:cNvPr id="4" name="Text Placeholder 3">
            <a:extLst>
              <a:ext uri="{FF2B5EF4-FFF2-40B4-BE49-F238E27FC236}">
                <a16:creationId xmlns:a16="http://schemas.microsoft.com/office/drawing/2014/main" id="{E1F394F4-5FE5-72DD-01DD-F6004F6A36FC}"/>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Representatie netwerkdata meestal via </a:t>
            </a:r>
            <a:r>
              <a:rPr lang="nl-NL" sz="2000" dirty="0" err="1">
                <a:latin typeface="Barlow" panose="00000500000000000000" pitchFamily="2" charset="0"/>
              </a:rPr>
              <a:t>graphs</a:t>
            </a:r>
            <a:r>
              <a:rPr lang="nl-NL" sz="2000" dirty="0">
                <a:latin typeface="Barlow" panose="00000500000000000000" pitchFamily="2" charset="0"/>
              </a:rPr>
              <a:t> of </a:t>
            </a:r>
            <a:r>
              <a:rPr lang="nl-NL" sz="2000" dirty="0" err="1">
                <a:latin typeface="Barlow" panose="00000500000000000000" pitchFamily="2" charset="0"/>
              </a:rPr>
              <a:t>adjacency</a:t>
            </a:r>
            <a:r>
              <a:rPr lang="nl-NL" sz="2000" dirty="0">
                <a:latin typeface="Barlow" panose="00000500000000000000" pitchFamily="2" charset="0"/>
              </a:rPr>
              <a:t> matrix </a:t>
            </a:r>
          </a:p>
        </p:txBody>
      </p:sp>
      <p:graphicFrame>
        <p:nvGraphicFramePr>
          <p:cNvPr id="7" name="Tabel 6">
            <a:extLst>
              <a:ext uri="{FF2B5EF4-FFF2-40B4-BE49-F238E27FC236}">
                <a16:creationId xmlns:a16="http://schemas.microsoft.com/office/drawing/2014/main" id="{C02E9A68-901F-1422-F065-7331F3A8D0B9}"/>
              </a:ext>
            </a:extLst>
          </p:cNvPr>
          <p:cNvGraphicFramePr>
            <a:graphicFrameLocks noGrp="1"/>
          </p:cNvGraphicFramePr>
          <p:nvPr>
            <p:extLst>
              <p:ext uri="{D42A27DB-BD31-4B8C-83A1-F6EECF244321}">
                <p14:modId xmlns:p14="http://schemas.microsoft.com/office/powerpoint/2010/main" val="3775883721"/>
              </p:ext>
            </p:extLst>
          </p:nvPr>
        </p:nvGraphicFramePr>
        <p:xfrm>
          <a:off x="976045" y="3358042"/>
          <a:ext cx="3647322" cy="2920428"/>
        </p:xfrm>
        <a:graphic>
          <a:graphicData uri="http://schemas.openxmlformats.org/drawingml/2006/table">
            <a:tbl>
              <a:tblPr firstRow="1" bandRow="1">
                <a:tableStyleId>{5940675A-B579-460E-94D1-54222C63F5DA}</a:tableStyleId>
              </a:tblPr>
              <a:tblGrid>
                <a:gridCol w="521046">
                  <a:extLst>
                    <a:ext uri="{9D8B030D-6E8A-4147-A177-3AD203B41FA5}">
                      <a16:colId xmlns:a16="http://schemas.microsoft.com/office/drawing/2014/main" val="1342231746"/>
                    </a:ext>
                  </a:extLst>
                </a:gridCol>
                <a:gridCol w="521046">
                  <a:extLst>
                    <a:ext uri="{9D8B030D-6E8A-4147-A177-3AD203B41FA5}">
                      <a16:colId xmlns:a16="http://schemas.microsoft.com/office/drawing/2014/main" val="3627448076"/>
                    </a:ext>
                  </a:extLst>
                </a:gridCol>
                <a:gridCol w="521046">
                  <a:extLst>
                    <a:ext uri="{9D8B030D-6E8A-4147-A177-3AD203B41FA5}">
                      <a16:colId xmlns:a16="http://schemas.microsoft.com/office/drawing/2014/main" val="982453571"/>
                    </a:ext>
                  </a:extLst>
                </a:gridCol>
                <a:gridCol w="521046">
                  <a:extLst>
                    <a:ext uri="{9D8B030D-6E8A-4147-A177-3AD203B41FA5}">
                      <a16:colId xmlns:a16="http://schemas.microsoft.com/office/drawing/2014/main" val="1463592603"/>
                    </a:ext>
                  </a:extLst>
                </a:gridCol>
                <a:gridCol w="521046">
                  <a:extLst>
                    <a:ext uri="{9D8B030D-6E8A-4147-A177-3AD203B41FA5}">
                      <a16:colId xmlns:a16="http://schemas.microsoft.com/office/drawing/2014/main" val="4179861390"/>
                    </a:ext>
                  </a:extLst>
                </a:gridCol>
                <a:gridCol w="521046">
                  <a:extLst>
                    <a:ext uri="{9D8B030D-6E8A-4147-A177-3AD203B41FA5}">
                      <a16:colId xmlns:a16="http://schemas.microsoft.com/office/drawing/2014/main" val="3774984026"/>
                    </a:ext>
                  </a:extLst>
                </a:gridCol>
                <a:gridCol w="521046">
                  <a:extLst>
                    <a:ext uri="{9D8B030D-6E8A-4147-A177-3AD203B41FA5}">
                      <a16:colId xmlns:a16="http://schemas.microsoft.com/office/drawing/2014/main" val="2006196487"/>
                    </a:ext>
                  </a:extLst>
                </a:gridCol>
              </a:tblGrid>
              <a:tr h="417204">
                <a:tc>
                  <a:txBody>
                    <a:bodyPr/>
                    <a:lstStyle/>
                    <a:p>
                      <a:pPr algn="ctr"/>
                      <a:endParaRPr lang="nl-NL" sz="1800" dirty="0"/>
                    </a:p>
                  </a:txBody>
                  <a:tcPr/>
                </a:tc>
                <a:tc>
                  <a:txBody>
                    <a:bodyPr/>
                    <a:lstStyle/>
                    <a:p>
                      <a:pPr algn="ctr"/>
                      <a:r>
                        <a:rPr lang="nl-NL" sz="1800" dirty="0"/>
                        <a:t>A1</a:t>
                      </a:r>
                    </a:p>
                  </a:txBody>
                  <a:tcPr/>
                </a:tc>
                <a:tc>
                  <a:txBody>
                    <a:bodyPr/>
                    <a:lstStyle/>
                    <a:p>
                      <a:pPr algn="ctr"/>
                      <a:r>
                        <a:rPr lang="nl-NL" sz="1800" dirty="0"/>
                        <a:t>A2</a:t>
                      </a:r>
                    </a:p>
                  </a:txBody>
                  <a:tcPr/>
                </a:tc>
                <a:tc>
                  <a:txBody>
                    <a:bodyPr/>
                    <a:lstStyle/>
                    <a:p>
                      <a:pPr algn="ctr"/>
                      <a:r>
                        <a:rPr lang="nl-NL" sz="1800" dirty="0"/>
                        <a:t>A3</a:t>
                      </a:r>
                    </a:p>
                  </a:txBody>
                  <a:tcPr/>
                </a:tc>
                <a:tc>
                  <a:txBody>
                    <a:bodyPr/>
                    <a:lstStyle/>
                    <a:p>
                      <a:pPr algn="ctr"/>
                      <a:r>
                        <a:rPr lang="nl-NL" sz="1800" dirty="0"/>
                        <a:t>A4</a:t>
                      </a:r>
                    </a:p>
                  </a:txBody>
                  <a:tcPr/>
                </a:tc>
                <a:tc>
                  <a:txBody>
                    <a:bodyPr/>
                    <a:lstStyle/>
                    <a:p>
                      <a:pPr algn="ctr"/>
                      <a:r>
                        <a:rPr lang="nl-NL" sz="1800" dirty="0"/>
                        <a:t>A5</a:t>
                      </a:r>
                    </a:p>
                  </a:txBody>
                  <a:tcPr/>
                </a:tc>
                <a:tc>
                  <a:txBody>
                    <a:bodyPr/>
                    <a:lstStyle/>
                    <a:p>
                      <a:pPr algn="ctr"/>
                      <a:r>
                        <a:rPr lang="nl-NL" sz="1800" dirty="0"/>
                        <a:t>A6</a:t>
                      </a:r>
                    </a:p>
                  </a:txBody>
                  <a:tcPr/>
                </a:tc>
                <a:extLst>
                  <a:ext uri="{0D108BD9-81ED-4DB2-BD59-A6C34878D82A}">
                    <a16:rowId xmlns:a16="http://schemas.microsoft.com/office/drawing/2014/main" val="2379481341"/>
                  </a:ext>
                </a:extLst>
              </a:tr>
              <a:tr h="417204">
                <a:tc>
                  <a:txBody>
                    <a:bodyPr/>
                    <a:lstStyle/>
                    <a:p>
                      <a:pPr algn="ctr"/>
                      <a:r>
                        <a:rPr lang="nl-NL" sz="1800" dirty="0"/>
                        <a:t>A1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extLst>
                  <a:ext uri="{0D108BD9-81ED-4DB2-BD59-A6C34878D82A}">
                    <a16:rowId xmlns:a16="http://schemas.microsoft.com/office/drawing/2014/main" val="3869258114"/>
                  </a:ext>
                </a:extLst>
              </a:tr>
              <a:tr h="417204">
                <a:tc>
                  <a:txBody>
                    <a:bodyPr/>
                    <a:lstStyle/>
                    <a:p>
                      <a:pPr algn="ctr"/>
                      <a:r>
                        <a:rPr lang="nl-NL" sz="1800" dirty="0"/>
                        <a:t>A2</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extLst>
                  <a:ext uri="{0D108BD9-81ED-4DB2-BD59-A6C34878D82A}">
                    <a16:rowId xmlns:a16="http://schemas.microsoft.com/office/drawing/2014/main" val="141806380"/>
                  </a:ext>
                </a:extLst>
              </a:tr>
              <a:tr h="417204">
                <a:tc>
                  <a:txBody>
                    <a:bodyPr/>
                    <a:lstStyle/>
                    <a:p>
                      <a:pPr algn="ctr"/>
                      <a:r>
                        <a:rPr lang="nl-NL" sz="1800" dirty="0"/>
                        <a:t>A3</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extLst>
                  <a:ext uri="{0D108BD9-81ED-4DB2-BD59-A6C34878D82A}">
                    <a16:rowId xmlns:a16="http://schemas.microsoft.com/office/drawing/2014/main" val="3604432865"/>
                  </a:ext>
                </a:extLst>
              </a:tr>
              <a:tr h="417204">
                <a:tc>
                  <a:txBody>
                    <a:bodyPr/>
                    <a:lstStyle/>
                    <a:p>
                      <a:pPr algn="ctr"/>
                      <a:r>
                        <a:rPr lang="nl-NL" sz="1800" dirty="0"/>
                        <a:t>A4</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extLst>
                  <a:ext uri="{0D108BD9-81ED-4DB2-BD59-A6C34878D82A}">
                    <a16:rowId xmlns:a16="http://schemas.microsoft.com/office/drawing/2014/main" val="411283659"/>
                  </a:ext>
                </a:extLst>
              </a:tr>
              <a:tr h="417204">
                <a:tc>
                  <a:txBody>
                    <a:bodyPr/>
                    <a:lstStyle/>
                    <a:p>
                      <a:pPr algn="ctr"/>
                      <a:r>
                        <a:rPr lang="nl-NL" sz="1800" dirty="0"/>
                        <a:t>A5</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extLst>
                  <a:ext uri="{0D108BD9-81ED-4DB2-BD59-A6C34878D82A}">
                    <a16:rowId xmlns:a16="http://schemas.microsoft.com/office/drawing/2014/main" val="1471286514"/>
                  </a:ext>
                </a:extLst>
              </a:tr>
              <a:tr h="417204">
                <a:tc>
                  <a:txBody>
                    <a:bodyPr/>
                    <a:lstStyle/>
                    <a:p>
                      <a:pPr algn="ctr"/>
                      <a:r>
                        <a:rPr lang="nl-NL" sz="1800" dirty="0"/>
                        <a:t>A6</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a:t>
                      </a:r>
                    </a:p>
                  </a:txBody>
                  <a:tcPr/>
                </a:tc>
                <a:extLst>
                  <a:ext uri="{0D108BD9-81ED-4DB2-BD59-A6C34878D82A}">
                    <a16:rowId xmlns:a16="http://schemas.microsoft.com/office/drawing/2014/main" val="1734137312"/>
                  </a:ext>
                </a:extLst>
              </a:tr>
            </a:tbl>
          </a:graphicData>
        </a:graphic>
      </p:graphicFrame>
      <p:sp>
        <p:nvSpPr>
          <p:cNvPr id="8" name="Ovaal 7">
            <a:extLst>
              <a:ext uri="{FF2B5EF4-FFF2-40B4-BE49-F238E27FC236}">
                <a16:creationId xmlns:a16="http://schemas.microsoft.com/office/drawing/2014/main" id="{1C7241E2-55E9-07D1-1217-2076A8F43761}"/>
              </a:ext>
            </a:extLst>
          </p:cNvPr>
          <p:cNvSpPr/>
          <p:nvPr/>
        </p:nvSpPr>
        <p:spPr>
          <a:xfrm>
            <a:off x="7633699" y="3114031"/>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ekstvak 8">
            <a:extLst>
              <a:ext uri="{FF2B5EF4-FFF2-40B4-BE49-F238E27FC236}">
                <a16:creationId xmlns:a16="http://schemas.microsoft.com/office/drawing/2014/main" id="{1A72287C-139C-8EA9-A8F8-4FA1CD47D18A}"/>
              </a:ext>
            </a:extLst>
          </p:cNvPr>
          <p:cNvSpPr txBox="1"/>
          <p:nvPr/>
        </p:nvSpPr>
        <p:spPr>
          <a:xfrm>
            <a:off x="7690599" y="3237544"/>
            <a:ext cx="519778" cy="307777"/>
          </a:xfrm>
          <a:prstGeom prst="rect">
            <a:avLst/>
          </a:prstGeom>
          <a:noFill/>
        </p:spPr>
        <p:txBody>
          <a:bodyPr wrap="square" rtlCol="0">
            <a:spAutoFit/>
          </a:bodyPr>
          <a:lstStyle/>
          <a:p>
            <a:pPr algn="ctr"/>
            <a:r>
              <a:rPr lang="nl-NL" sz="1400" b="1" dirty="0">
                <a:latin typeface="Barlow" panose="00000500000000000000" pitchFamily="2" charset="0"/>
              </a:rPr>
              <a:t>A1</a:t>
            </a:r>
          </a:p>
        </p:txBody>
      </p:sp>
      <p:sp>
        <p:nvSpPr>
          <p:cNvPr id="10" name="Ovaal 9">
            <a:extLst>
              <a:ext uri="{FF2B5EF4-FFF2-40B4-BE49-F238E27FC236}">
                <a16:creationId xmlns:a16="http://schemas.microsoft.com/office/drawing/2014/main" id="{8A470B83-5677-FAC1-133C-AD04BC6FAF60}"/>
              </a:ext>
            </a:extLst>
          </p:cNvPr>
          <p:cNvSpPr/>
          <p:nvPr/>
        </p:nvSpPr>
        <p:spPr>
          <a:xfrm>
            <a:off x="6681627" y="3839846"/>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kstvak 10">
            <a:extLst>
              <a:ext uri="{FF2B5EF4-FFF2-40B4-BE49-F238E27FC236}">
                <a16:creationId xmlns:a16="http://schemas.microsoft.com/office/drawing/2014/main" id="{6C2DA503-B5D8-005F-B2F2-F1DA57D3FC0E}"/>
              </a:ext>
            </a:extLst>
          </p:cNvPr>
          <p:cNvSpPr txBox="1"/>
          <p:nvPr/>
        </p:nvSpPr>
        <p:spPr>
          <a:xfrm>
            <a:off x="6738527" y="3963359"/>
            <a:ext cx="519778" cy="307777"/>
          </a:xfrm>
          <a:prstGeom prst="rect">
            <a:avLst/>
          </a:prstGeom>
          <a:noFill/>
        </p:spPr>
        <p:txBody>
          <a:bodyPr wrap="square" rtlCol="0">
            <a:spAutoFit/>
          </a:bodyPr>
          <a:lstStyle/>
          <a:p>
            <a:pPr algn="ctr"/>
            <a:r>
              <a:rPr lang="nl-NL" sz="1400" b="1" dirty="0">
                <a:latin typeface="Barlow" panose="00000500000000000000" pitchFamily="2" charset="0"/>
              </a:rPr>
              <a:t>A6</a:t>
            </a:r>
          </a:p>
        </p:txBody>
      </p:sp>
      <p:sp>
        <p:nvSpPr>
          <p:cNvPr id="12" name="Ovaal 11">
            <a:extLst>
              <a:ext uri="{FF2B5EF4-FFF2-40B4-BE49-F238E27FC236}">
                <a16:creationId xmlns:a16="http://schemas.microsoft.com/office/drawing/2014/main" id="{14530610-79B6-73A2-EDB9-FE6C462519A3}"/>
              </a:ext>
            </a:extLst>
          </p:cNvPr>
          <p:cNvSpPr/>
          <p:nvPr/>
        </p:nvSpPr>
        <p:spPr>
          <a:xfrm>
            <a:off x="8566551" y="3839846"/>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B5AA61BF-1895-8250-0FD3-E29D503C3D65}"/>
              </a:ext>
            </a:extLst>
          </p:cNvPr>
          <p:cNvSpPr txBox="1"/>
          <p:nvPr/>
        </p:nvSpPr>
        <p:spPr>
          <a:xfrm>
            <a:off x="8623451" y="3963359"/>
            <a:ext cx="519778" cy="307777"/>
          </a:xfrm>
          <a:prstGeom prst="rect">
            <a:avLst/>
          </a:prstGeom>
          <a:noFill/>
        </p:spPr>
        <p:txBody>
          <a:bodyPr wrap="square" rtlCol="0">
            <a:spAutoFit/>
          </a:bodyPr>
          <a:lstStyle/>
          <a:p>
            <a:pPr algn="ctr"/>
            <a:r>
              <a:rPr lang="nl-NL" sz="1400" b="1" dirty="0">
                <a:latin typeface="Barlow" panose="00000500000000000000" pitchFamily="2" charset="0"/>
              </a:rPr>
              <a:t>A2</a:t>
            </a:r>
          </a:p>
        </p:txBody>
      </p:sp>
      <p:sp>
        <p:nvSpPr>
          <p:cNvPr id="14" name="Ovaal 13">
            <a:extLst>
              <a:ext uri="{FF2B5EF4-FFF2-40B4-BE49-F238E27FC236}">
                <a16:creationId xmlns:a16="http://schemas.microsoft.com/office/drawing/2014/main" id="{EF3DD5AC-837C-CD6E-D68E-57B943EA55AD}"/>
              </a:ext>
            </a:extLst>
          </p:cNvPr>
          <p:cNvSpPr/>
          <p:nvPr/>
        </p:nvSpPr>
        <p:spPr>
          <a:xfrm>
            <a:off x="8566551" y="5149960"/>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08C671B7-B97B-E53F-A6F9-4E6B7A913386}"/>
              </a:ext>
            </a:extLst>
          </p:cNvPr>
          <p:cNvSpPr txBox="1"/>
          <p:nvPr/>
        </p:nvSpPr>
        <p:spPr>
          <a:xfrm>
            <a:off x="8623451" y="5273473"/>
            <a:ext cx="519778" cy="307777"/>
          </a:xfrm>
          <a:prstGeom prst="rect">
            <a:avLst/>
          </a:prstGeom>
          <a:noFill/>
        </p:spPr>
        <p:txBody>
          <a:bodyPr wrap="square" rtlCol="0">
            <a:spAutoFit/>
          </a:bodyPr>
          <a:lstStyle/>
          <a:p>
            <a:pPr algn="ctr"/>
            <a:r>
              <a:rPr lang="nl-NL" sz="1400" b="1" dirty="0">
                <a:latin typeface="Barlow" panose="00000500000000000000" pitchFamily="2" charset="0"/>
              </a:rPr>
              <a:t>A3</a:t>
            </a:r>
          </a:p>
        </p:txBody>
      </p:sp>
      <p:sp>
        <p:nvSpPr>
          <p:cNvPr id="16" name="Ovaal 15">
            <a:extLst>
              <a:ext uri="{FF2B5EF4-FFF2-40B4-BE49-F238E27FC236}">
                <a16:creationId xmlns:a16="http://schemas.microsoft.com/office/drawing/2014/main" id="{ADD874C3-37C3-0E08-616D-D0544F376C33}"/>
              </a:ext>
            </a:extLst>
          </p:cNvPr>
          <p:cNvSpPr/>
          <p:nvPr/>
        </p:nvSpPr>
        <p:spPr>
          <a:xfrm>
            <a:off x="7633699" y="5886906"/>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Tekstvak 16">
            <a:extLst>
              <a:ext uri="{FF2B5EF4-FFF2-40B4-BE49-F238E27FC236}">
                <a16:creationId xmlns:a16="http://schemas.microsoft.com/office/drawing/2014/main" id="{3E1D19B4-5CE2-1967-D7AD-F6DF44343E1D}"/>
              </a:ext>
            </a:extLst>
          </p:cNvPr>
          <p:cNvSpPr txBox="1"/>
          <p:nvPr/>
        </p:nvSpPr>
        <p:spPr>
          <a:xfrm>
            <a:off x="7690599" y="6010419"/>
            <a:ext cx="519778" cy="307777"/>
          </a:xfrm>
          <a:prstGeom prst="rect">
            <a:avLst/>
          </a:prstGeom>
          <a:noFill/>
        </p:spPr>
        <p:txBody>
          <a:bodyPr wrap="square" rtlCol="0">
            <a:spAutoFit/>
          </a:bodyPr>
          <a:lstStyle/>
          <a:p>
            <a:pPr algn="ctr"/>
            <a:r>
              <a:rPr lang="nl-NL" sz="1400" b="1" dirty="0">
                <a:latin typeface="Barlow" panose="00000500000000000000" pitchFamily="2" charset="0"/>
              </a:rPr>
              <a:t>A4</a:t>
            </a:r>
          </a:p>
        </p:txBody>
      </p:sp>
      <p:sp>
        <p:nvSpPr>
          <p:cNvPr id="18" name="Ovaal 17">
            <a:extLst>
              <a:ext uri="{FF2B5EF4-FFF2-40B4-BE49-F238E27FC236}">
                <a16:creationId xmlns:a16="http://schemas.microsoft.com/office/drawing/2014/main" id="{290AA213-BE22-75F3-4F66-B6BBF23626D0}"/>
              </a:ext>
            </a:extLst>
          </p:cNvPr>
          <p:cNvSpPr/>
          <p:nvPr/>
        </p:nvSpPr>
        <p:spPr>
          <a:xfrm>
            <a:off x="6700847" y="5149960"/>
            <a:ext cx="633578" cy="554805"/>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kstvak 18">
            <a:extLst>
              <a:ext uri="{FF2B5EF4-FFF2-40B4-BE49-F238E27FC236}">
                <a16:creationId xmlns:a16="http://schemas.microsoft.com/office/drawing/2014/main" id="{2BB27ECC-D696-B442-7E93-B6C81CC2D752}"/>
              </a:ext>
            </a:extLst>
          </p:cNvPr>
          <p:cNvSpPr txBox="1"/>
          <p:nvPr/>
        </p:nvSpPr>
        <p:spPr>
          <a:xfrm>
            <a:off x="6757747" y="5273473"/>
            <a:ext cx="519778" cy="307777"/>
          </a:xfrm>
          <a:prstGeom prst="rect">
            <a:avLst/>
          </a:prstGeom>
          <a:noFill/>
        </p:spPr>
        <p:txBody>
          <a:bodyPr wrap="square" rtlCol="0">
            <a:spAutoFit/>
          </a:bodyPr>
          <a:lstStyle/>
          <a:p>
            <a:pPr algn="ctr"/>
            <a:r>
              <a:rPr lang="nl-NL" sz="1400" b="1" dirty="0">
                <a:latin typeface="Barlow" panose="00000500000000000000" pitchFamily="2" charset="0"/>
              </a:rPr>
              <a:t>A5</a:t>
            </a:r>
          </a:p>
        </p:txBody>
      </p:sp>
      <p:cxnSp>
        <p:nvCxnSpPr>
          <p:cNvPr id="20" name="Rechte verbindingslijn met pijl 19">
            <a:extLst>
              <a:ext uri="{FF2B5EF4-FFF2-40B4-BE49-F238E27FC236}">
                <a16:creationId xmlns:a16="http://schemas.microsoft.com/office/drawing/2014/main" id="{E3AD3ABA-0F0B-0E47-F12A-CBDB0E587DB1}"/>
              </a:ext>
            </a:extLst>
          </p:cNvPr>
          <p:cNvCxnSpPr>
            <a:cxnSpLocks/>
            <a:stCxn id="14" idx="0"/>
            <a:endCxn id="8" idx="4"/>
          </p:cNvCxnSpPr>
          <p:nvPr/>
        </p:nvCxnSpPr>
        <p:spPr>
          <a:xfrm flipH="1" flipV="1">
            <a:off x="7950488" y="3668836"/>
            <a:ext cx="932852" cy="1481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D8B1609C-85D1-F160-2B61-F27420D6AC4A}"/>
              </a:ext>
            </a:extLst>
          </p:cNvPr>
          <p:cNvCxnSpPr>
            <a:cxnSpLocks/>
            <a:stCxn id="18" idx="6"/>
            <a:endCxn id="14" idx="2"/>
          </p:cNvCxnSpPr>
          <p:nvPr/>
        </p:nvCxnSpPr>
        <p:spPr>
          <a:xfrm>
            <a:off x="7334425" y="5427363"/>
            <a:ext cx="12321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CE663129-B1D5-70BD-9FFF-2466DF465BAF}"/>
              </a:ext>
            </a:extLst>
          </p:cNvPr>
          <p:cNvCxnSpPr>
            <a:cxnSpLocks/>
            <a:stCxn id="16" idx="6"/>
            <a:endCxn id="14" idx="4"/>
          </p:cNvCxnSpPr>
          <p:nvPr/>
        </p:nvCxnSpPr>
        <p:spPr>
          <a:xfrm flipV="1">
            <a:off x="8267277" y="5704765"/>
            <a:ext cx="616063" cy="4595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786CCCDA-8FC3-4D0D-B21C-FE4F494AAD5A}"/>
              </a:ext>
            </a:extLst>
          </p:cNvPr>
          <p:cNvCxnSpPr>
            <a:stCxn id="10" idx="7"/>
            <a:endCxn id="8" idx="3"/>
          </p:cNvCxnSpPr>
          <p:nvPr/>
        </p:nvCxnSpPr>
        <p:spPr>
          <a:xfrm flipV="1">
            <a:off x="7222420" y="3587587"/>
            <a:ext cx="504064" cy="33350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a:extLst>
              <a:ext uri="{FF2B5EF4-FFF2-40B4-BE49-F238E27FC236}">
                <a16:creationId xmlns:a16="http://schemas.microsoft.com/office/drawing/2014/main" id="{C749ADBD-930C-7464-83A1-53CEBE6E6DC6}"/>
              </a:ext>
            </a:extLst>
          </p:cNvPr>
          <p:cNvCxnSpPr>
            <a:cxnSpLocks/>
            <a:stCxn id="18" idx="4"/>
            <a:endCxn id="16" idx="2"/>
          </p:cNvCxnSpPr>
          <p:nvPr/>
        </p:nvCxnSpPr>
        <p:spPr>
          <a:xfrm>
            <a:off x="7017636" y="5704765"/>
            <a:ext cx="616063" cy="45954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6C0642E0-B9CF-0FF0-BF22-C81E128FEBB9}"/>
              </a:ext>
            </a:extLst>
          </p:cNvPr>
          <p:cNvCxnSpPr>
            <a:cxnSpLocks/>
          </p:cNvCxnSpPr>
          <p:nvPr/>
        </p:nvCxnSpPr>
        <p:spPr>
          <a:xfrm>
            <a:off x="8183023" y="3618951"/>
            <a:ext cx="448959" cy="30674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Rechte verbindingslijn met pijl 25">
            <a:extLst>
              <a:ext uri="{FF2B5EF4-FFF2-40B4-BE49-F238E27FC236}">
                <a16:creationId xmlns:a16="http://schemas.microsoft.com/office/drawing/2014/main" id="{080BF60E-8466-C3CF-65F4-CA5C8581542D}"/>
              </a:ext>
            </a:extLst>
          </p:cNvPr>
          <p:cNvCxnSpPr>
            <a:cxnSpLocks/>
            <a:stCxn id="14" idx="0"/>
            <a:endCxn id="12" idx="4"/>
          </p:cNvCxnSpPr>
          <p:nvPr/>
        </p:nvCxnSpPr>
        <p:spPr>
          <a:xfrm flipV="1">
            <a:off x="8883340" y="4394651"/>
            <a:ext cx="0" cy="7553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64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3BE98-96F7-E6FB-455D-F20F42C292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4EC69-CB5C-A95A-7150-7D401BB76AE8}"/>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56B0F2FC-CA5B-54E4-338E-103DDE3A4198}"/>
              </a:ext>
            </a:extLst>
          </p:cNvPr>
          <p:cNvSpPr>
            <a:spLocks noGrp="1"/>
          </p:cNvSpPr>
          <p:nvPr>
            <p:ph type="body" sz="quarter" idx="10"/>
          </p:nvPr>
        </p:nvSpPr>
        <p:spPr/>
        <p:txBody>
          <a:bodyPr/>
          <a:lstStyle/>
          <a:p>
            <a:r>
              <a:rPr lang="en-US" dirty="0"/>
              <a:t>Basis algebra</a:t>
            </a:r>
          </a:p>
        </p:txBody>
      </p:sp>
      <p:sp>
        <p:nvSpPr>
          <p:cNvPr id="4" name="Text Placeholder 3">
            <a:extLst>
              <a:ext uri="{FF2B5EF4-FFF2-40B4-BE49-F238E27FC236}">
                <a16:creationId xmlns:a16="http://schemas.microsoft.com/office/drawing/2014/main" id="{157A2A09-C068-98B7-92DA-B29A28313A73}"/>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Netwerkdata representatie meestal via </a:t>
            </a:r>
            <a:r>
              <a:rPr lang="nl-NL" sz="2000" dirty="0" err="1">
                <a:latin typeface="Barlow" panose="00000500000000000000" pitchFamily="2" charset="0"/>
              </a:rPr>
              <a:t>graphs</a:t>
            </a:r>
            <a:r>
              <a:rPr lang="nl-NL" sz="2000" dirty="0">
                <a:latin typeface="Barlow" panose="00000500000000000000" pitchFamily="2" charset="0"/>
              </a:rPr>
              <a:t> of </a:t>
            </a:r>
            <a:r>
              <a:rPr lang="nl-NL" sz="2000" dirty="0" err="1">
                <a:latin typeface="Barlow" panose="00000500000000000000" pitchFamily="2" charset="0"/>
              </a:rPr>
              <a:t>adjacency</a:t>
            </a:r>
            <a:r>
              <a:rPr lang="nl-NL" sz="2000" dirty="0">
                <a:latin typeface="Barlow" panose="00000500000000000000" pitchFamily="2" charset="0"/>
              </a:rPr>
              <a:t> matrix </a:t>
            </a:r>
          </a:p>
        </p:txBody>
      </p:sp>
      <p:graphicFrame>
        <p:nvGraphicFramePr>
          <p:cNvPr id="5" name="Tabel 4">
            <a:extLst>
              <a:ext uri="{FF2B5EF4-FFF2-40B4-BE49-F238E27FC236}">
                <a16:creationId xmlns:a16="http://schemas.microsoft.com/office/drawing/2014/main" id="{E30B83E9-08A8-F7CB-A314-B12FDD0108EE}"/>
              </a:ext>
            </a:extLst>
          </p:cNvPr>
          <p:cNvGraphicFramePr>
            <a:graphicFrameLocks noGrp="1"/>
          </p:cNvGraphicFramePr>
          <p:nvPr>
            <p:extLst>
              <p:ext uri="{D42A27DB-BD31-4B8C-83A1-F6EECF244321}">
                <p14:modId xmlns:p14="http://schemas.microsoft.com/office/powerpoint/2010/main" val="2283088629"/>
              </p:ext>
            </p:extLst>
          </p:nvPr>
        </p:nvGraphicFramePr>
        <p:xfrm>
          <a:off x="624267" y="3031838"/>
          <a:ext cx="3647320" cy="3337632"/>
        </p:xfrm>
        <a:graphic>
          <a:graphicData uri="http://schemas.openxmlformats.org/drawingml/2006/table">
            <a:tbl>
              <a:tblPr firstRow="1" bandRow="1">
                <a:tableStyleId>{5940675A-B579-460E-94D1-54222C63F5DA}</a:tableStyleId>
              </a:tblPr>
              <a:tblGrid>
                <a:gridCol w="455915">
                  <a:extLst>
                    <a:ext uri="{9D8B030D-6E8A-4147-A177-3AD203B41FA5}">
                      <a16:colId xmlns:a16="http://schemas.microsoft.com/office/drawing/2014/main" val="1342231746"/>
                    </a:ext>
                  </a:extLst>
                </a:gridCol>
                <a:gridCol w="455915">
                  <a:extLst>
                    <a:ext uri="{9D8B030D-6E8A-4147-A177-3AD203B41FA5}">
                      <a16:colId xmlns:a16="http://schemas.microsoft.com/office/drawing/2014/main" val="3627448076"/>
                    </a:ext>
                  </a:extLst>
                </a:gridCol>
                <a:gridCol w="455915">
                  <a:extLst>
                    <a:ext uri="{9D8B030D-6E8A-4147-A177-3AD203B41FA5}">
                      <a16:colId xmlns:a16="http://schemas.microsoft.com/office/drawing/2014/main" val="982453571"/>
                    </a:ext>
                  </a:extLst>
                </a:gridCol>
                <a:gridCol w="455915">
                  <a:extLst>
                    <a:ext uri="{9D8B030D-6E8A-4147-A177-3AD203B41FA5}">
                      <a16:colId xmlns:a16="http://schemas.microsoft.com/office/drawing/2014/main" val="1463592603"/>
                    </a:ext>
                  </a:extLst>
                </a:gridCol>
                <a:gridCol w="455915">
                  <a:extLst>
                    <a:ext uri="{9D8B030D-6E8A-4147-A177-3AD203B41FA5}">
                      <a16:colId xmlns:a16="http://schemas.microsoft.com/office/drawing/2014/main" val="4179861390"/>
                    </a:ext>
                  </a:extLst>
                </a:gridCol>
                <a:gridCol w="455915">
                  <a:extLst>
                    <a:ext uri="{9D8B030D-6E8A-4147-A177-3AD203B41FA5}">
                      <a16:colId xmlns:a16="http://schemas.microsoft.com/office/drawing/2014/main" val="3774984026"/>
                    </a:ext>
                  </a:extLst>
                </a:gridCol>
                <a:gridCol w="455915">
                  <a:extLst>
                    <a:ext uri="{9D8B030D-6E8A-4147-A177-3AD203B41FA5}">
                      <a16:colId xmlns:a16="http://schemas.microsoft.com/office/drawing/2014/main" val="2006196487"/>
                    </a:ext>
                  </a:extLst>
                </a:gridCol>
                <a:gridCol w="455915">
                  <a:extLst>
                    <a:ext uri="{9D8B030D-6E8A-4147-A177-3AD203B41FA5}">
                      <a16:colId xmlns:a16="http://schemas.microsoft.com/office/drawing/2014/main" val="2482723870"/>
                    </a:ext>
                  </a:extLst>
                </a:gridCol>
              </a:tblGrid>
              <a:tr h="417204">
                <a:tc>
                  <a:txBody>
                    <a:bodyPr/>
                    <a:lstStyle/>
                    <a:p>
                      <a:pPr algn="ctr"/>
                      <a:endParaRPr lang="nl-NL" sz="1800" dirty="0"/>
                    </a:p>
                  </a:txBody>
                  <a:tcPr/>
                </a:tc>
                <a:tc>
                  <a:txBody>
                    <a:bodyPr/>
                    <a:lstStyle/>
                    <a:p>
                      <a:pPr algn="ctr"/>
                      <a:r>
                        <a:rPr lang="nl-NL" sz="1800" dirty="0"/>
                        <a:t>A1</a:t>
                      </a:r>
                    </a:p>
                  </a:txBody>
                  <a:tcPr/>
                </a:tc>
                <a:tc>
                  <a:txBody>
                    <a:bodyPr/>
                    <a:lstStyle/>
                    <a:p>
                      <a:pPr algn="ctr"/>
                      <a:r>
                        <a:rPr lang="nl-NL" sz="1800" dirty="0"/>
                        <a:t>A2</a:t>
                      </a:r>
                    </a:p>
                  </a:txBody>
                  <a:tcPr/>
                </a:tc>
                <a:tc>
                  <a:txBody>
                    <a:bodyPr/>
                    <a:lstStyle/>
                    <a:p>
                      <a:pPr algn="ctr"/>
                      <a:r>
                        <a:rPr lang="nl-NL" sz="1800" dirty="0"/>
                        <a:t>A3</a:t>
                      </a:r>
                    </a:p>
                  </a:txBody>
                  <a:tcPr/>
                </a:tc>
                <a:tc>
                  <a:txBody>
                    <a:bodyPr/>
                    <a:lstStyle/>
                    <a:p>
                      <a:pPr algn="ctr"/>
                      <a:r>
                        <a:rPr lang="nl-NL" sz="1800" dirty="0"/>
                        <a:t>A4</a:t>
                      </a:r>
                    </a:p>
                  </a:txBody>
                  <a:tcPr/>
                </a:tc>
                <a:tc>
                  <a:txBody>
                    <a:bodyPr/>
                    <a:lstStyle/>
                    <a:p>
                      <a:pPr algn="ctr"/>
                      <a:r>
                        <a:rPr lang="nl-NL" sz="1800" dirty="0"/>
                        <a:t>A5</a:t>
                      </a:r>
                    </a:p>
                  </a:txBody>
                  <a:tcPr/>
                </a:tc>
                <a:tc>
                  <a:txBody>
                    <a:bodyPr/>
                    <a:lstStyle/>
                    <a:p>
                      <a:pPr algn="ctr"/>
                      <a:r>
                        <a:rPr lang="nl-NL" sz="1800" dirty="0"/>
                        <a:t>A6</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el-GR" sz="1800" b="1" i="0" u="none" strike="noStrike" kern="1200" baseline="0" dirty="0">
                          <a:solidFill>
                            <a:schemeClr val="tx1"/>
                          </a:solidFill>
                          <a:latin typeface="+mn-lt"/>
                          <a:ea typeface="+mn-ea"/>
                          <a:cs typeface="+mn-cs"/>
                        </a:rPr>
                        <a:t>Σ</a:t>
                      </a:r>
                      <a:endParaRPr lang="nl-NL" sz="1800" dirty="0"/>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2379481341"/>
                  </a:ext>
                </a:extLst>
              </a:tr>
              <a:tr h="417204">
                <a:tc>
                  <a:txBody>
                    <a:bodyPr/>
                    <a:lstStyle/>
                    <a:p>
                      <a:pPr algn="ctr"/>
                      <a:r>
                        <a:rPr lang="nl-NL" sz="1800" dirty="0"/>
                        <a:t>A1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3869258114"/>
                  </a:ext>
                </a:extLst>
              </a:tr>
              <a:tr h="417204">
                <a:tc>
                  <a:txBody>
                    <a:bodyPr/>
                    <a:lstStyle/>
                    <a:p>
                      <a:pPr algn="ctr"/>
                      <a:r>
                        <a:rPr lang="nl-NL" sz="1800" dirty="0"/>
                        <a:t>A2</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1</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141806380"/>
                  </a:ext>
                </a:extLst>
              </a:tr>
              <a:tr h="417204">
                <a:tc>
                  <a:txBody>
                    <a:bodyPr/>
                    <a:lstStyle/>
                    <a:p>
                      <a:pPr algn="ctr"/>
                      <a:r>
                        <a:rPr lang="nl-NL" sz="1800" dirty="0"/>
                        <a:t>A3</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3604432865"/>
                  </a:ext>
                </a:extLst>
              </a:tr>
              <a:tr h="417204">
                <a:tc>
                  <a:txBody>
                    <a:bodyPr/>
                    <a:lstStyle/>
                    <a:p>
                      <a:pPr algn="ctr"/>
                      <a:r>
                        <a:rPr lang="nl-NL" sz="1800" dirty="0"/>
                        <a:t>A4</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411283659"/>
                  </a:ext>
                </a:extLst>
              </a:tr>
              <a:tr h="417204">
                <a:tc>
                  <a:txBody>
                    <a:bodyPr/>
                    <a:lstStyle/>
                    <a:p>
                      <a:pPr algn="ctr"/>
                      <a:r>
                        <a:rPr lang="nl-NL" sz="1800" dirty="0"/>
                        <a:t>A5</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1471286514"/>
                  </a:ext>
                </a:extLst>
              </a:tr>
              <a:tr h="417204">
                <a:tc>
                  <a:txBody>
                    <a:bodyPr/>
                    <a:lstStyle/>
                    <a:p>
                      <a:pPr algn="ctr"/>
                      <a:r>
                        <a:rPr lang="nl-NL" sz="1800" dirty="0"/>
                        <a:t>A6</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1</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a:t>
                      </a:r>
                    </a:p>
                  </a:txBody>
                  <a:tcPr>
                    <a:lnR w="57150" cap="flat" cmpd="sng" algn="ctr">
                      <a:solidFill>
                        <a:schemeClr val="bg2">
                          <a:lumMod val="10000"/>
                        </a:schemeClr>
                      </a:solidFill>
                      <a:prstDash val="solid"/>
                      <a:round/>
                      <a:headEnd type="none" w="med" len="med"/>
                      <a:tailEnd type="none" w="med" len="med"/>
                    </a:lnR>
                    <a:lnB w="57150" cap="flat" cmpd="sng" algn="ctr">
                      <a:solidFill>
                        <a:schemeClr val="bg2">
                          <a:lumMod val="10000"/>
                        </a:schemeClr>
                      </a:solidFill>
                      <a:prstDash val="solid"/>
                      <a:round/>
                      <a:headEnd type="none" w="med" len="med"/>
                      <a:tailEnd type="none" w="med" len="med"/>
                    </a:lnB>
                  </a:tcPr>
                </a:tc>
                <a:tc>
                  <a:txBody>
                    <a:bodyPr/>
                    <a:lstStyle/>
                    <a:p>
                      <a:pPr algn="ctr"/>
                      <a:r>
                        <a:rPr lang="nl-NL" sz="1800" b="1" dirty="0"/>
                        <a:t>1</a:t>
                      </a:r>
                    </a:p>
                  </a:txBody>
                  <a:tcPr>
                    <a:lnL w="57150" cap="flat" cmpd="sng" algn="ctr">
                      <a:solidFill>
                        <a:schemeClr val="bg2">
                          <a:lumMod val="10000"/>
                        </a:schemeClr>
                      </a:solidFill>
                      <a:prstDash val="solid"/>
                      <a:round/>
                      <a:headEnd type="none" w="med" len="med"/>
                      <a:tailEnd type="none" w="med" len="med"/>
                    </a:lnL>
                    <a:lnB w="571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734137312"/>
                  </a:ext>
                </a:extLst>
              </a:tr>
              <a:tr h="417204">
                <a:tc>
                  <a:txBody>
                    <a:bodyPr/>
                    <a:lstStyle/>
                    <a:p>
                      <a:pPr algn="ctr"/>
                      <a:r>
                        <a:rPr lang="el-GR" sz="1800" b="1" i="0" u="none" strike="noStrike" kern="1200" baseline="0" dirty="0">
                          <a:solidFill>
                            <a:schemeClr val="tx1"/>
                          </a:solidFill>
                          <a:latin typeface="+mn-lt"/>
                          <a:ea typeface="+mn-ea"/>
                          <a:cs typeface="+mn-cs"/>
                        </a:rPr>
                        <a:t>Σ</a:t>
                      </a:r>
                      <a:endParaRPr lang="nl-NL" sz="1800" dirty="0"/>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3</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2</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2</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R w="57150" cap="flat" cmpd="sng" algn="ctr">
                      <a:solidFill>
                        <a:schemeClr val="bg2">
                          <a:lumMod val="10000"/>
                        </a:schemeClr>
                      </a:solidFill>
                      <a:prstDash val="solid"/>
                      <a:round/>
                      <a:headEnd type="none" w="med" len="med"/>
                      <a:tailEnd type="none" w="med" len="med"/>
                    </a:ln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solidFill>
                            <a:srgbClr val="FF0000"/>
                          </a:solidFill>
                        </a:rPr>
                        <a:t>10</a:t>
                      </a:r>
                    </a:p>
                  </a:txBody>
                  <a:tcPr>
                    <a:lnL w="57150" cap="flat" cmpd="sng" algn="ctr">
                      <a:solidFill>
                        <a:schemeClr val="bg2">
                          <a:lumMod val="10000"/>
                        </a:schemeClr>
                      </a:solidFill>
                      <a:prstDash val="solid"/>
                      <a:round/>
                      <a:headEnd type="none" w="med" len="med"/>
                      <a:tailEnd type="none" w="med" len="med"/>
                    </a:lnL>
                    <a:lnT w="57150" cap="flat" cmpd="sng" algn="ctr">
                      <a:solidFill>
                        <a:schemeClr val="bg2">
                          <a:lumMod val="10000"/>
                        </a:schemeClr>
                      </a:solidFill>
                      <a:prstDash val="solid"/>
                      <a:round/>
                      <a:headEnd type="none" w="med" len="med"/>
                      <a:tailEnd type="none" w="med" len="med"/>
                    </a:lnT>
                  </a:tcPr>
                </a:tc>
                <a:extLst>
                  <a:ext uri="{0D108BD9-81ED-4DB2-BD59-A6C34878D82A}">
                    <a16:rowId xmlns:a16="http://schemas.microsoft.com/office/drawing/2014/main" val="1157897266"/>
                  </a:ext>
                </a:extLst>
              </a:tr>
            </a:tbl>
          </a:graphicData>
        </a:graphic>
      </p:graphicFrame>
      <p:sp>
        <p:nvSpPr>
          <p:cNvPr id="6" name="Tekstvak 5">
            <a:extLst>
              <a:ext uri="{FF2B5EF4-FFF2-40B4-BE49-F238E27FC236}">
                <a16:creationId xmlns:a16="http://schemas.microsoft.com/office/drawing/2014/main" id="{608804EA-58E5-9028-9599-0A4C3639A239}"/>
              </a:ext>
            </a:extLst>
          </p:cNvPr>
          <p:cNvSpPr txBox="1"/>
          <p:nvPr/>
        </p:nvSpPr>
        <p:spPr>
          <a:xfrm>
            <a:off x="716349" y="6626483"/>
            <a:ext cx="2170498" cy="261610"/>
          </a:xfrm>
          <a:prstGeom prst="rect">
            <a:avLst/>
          </a:prstGeom>
          <a:noFill/>
        </p:spPr>
        <p:txBody>
          <a:bodyPr wrap="square" rtlCol="0">
            <a:spAutoFit/>
          </a:bodyPr>
          <a:lstStyle/>
          <a:p>
            <a:pPr algn="ctr"/>
            <a:r>
              <a:rPr lang="nl-NL" sz="1050" dirty="0">
                <a:latin typeface="Barlow" panose="00000500000000000000" pitchFamily="2" charset="0"/>
              </a:rPr>
              <a:t>Aantal </a:t>
            </a:r>
            <a:r>
              <a:rPr lang="nl-NL" sz="1050" dirty="0" err="1">
                <a:latin typeface="Barlow" panose="00000500000000000000" pitchFamily="2" charset="0"/>
              </a:rPr>
              <a:t>ties</a:t>
            </a:r>
            <a:r>
              <a:rPr lang="nl-NL" sz="1050" dirty="0">
                <a:latin typeface="Barlow" panose="00000500000000000000" pitchFamily="2" charset="0"/>
              </a:rPr>
              <a:t> ontvangen (</a:t>
            </a:r>
            <a:r>
              <a:rPr lang="nl-NL" sz="1050" dirty="0" err="1">
                <a:latin typeface="Barlow" panose="00000500000000000000" pitchFamily="2" charset="0"/>
              </a:rPr>
              <a:t>indegree</a:t>
            </a:r>
            <a:r>
              <a:rPr lang="nl-NL" sz="1050" dirty="0">
                <a:latin typeface="Barlow" panose="00000500000000000000" pitchFamily="2" charset="0"/>
              </a:rPr>
              <a:t>)</a:t>
            </a:r>
          </a:p>
        </p:txBody>
      </p:sp>
      <p:cxnSp>
        <p:nvCxnSpPr>
          <p:cNvPr id="27" name="Rechte verbindingslijn met pijl 26">
            <a:extLst>
              <a:ext uri="{FF2B5EF4-FFF2-40B4-BE49-F238E27FC236}">
                <a16:creationId xmlns:a16="http://schemas.microsoft.com/office/drawing/2014/main" id="{7D9633B5-6B90-E4AA-4F63-5391373BAC1B}"/>
              </a:ext>
            </a:extLst>
          </p:cNvPr>
          <p:cNvCxnSpPr>
            <a:cxnSpLocks/>
          </p:cNvCxnSpPr>
          <p:nvPr/>
        </p:nvCxnSpPr>
        <p:spPr>
          <a:xfrm flipV="1">
            <a:off x="1473212" y="6441041"/>
            <a:ext cx="0" cy="257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8BD20D41-9476-A5FC-43DE-E7B0A47E2419}"/>
              </a:ext>
            </a:extLst>
          </p:cNvPr>
          <p:cNvSpPr txBox="1"/>
          <p:nvPr/>
        </p:nvSpPr>
        <p:spPr>
          <a:xfrm>
            <a:off x="4529107" y="3559563"/>
            <a:ext cx="2552546" cy="253916"/>
          </a:xfrm>
          <a:prstGeom prst="rect">
            <a:avLst/>
          </a:prstGeom>
          <a:noFill/>
        </p:spPr>
        <p:txBody>
          <a:bodyPr wrap="square" rtlCol="0">
            <a:spAutoFit/>
          </a:bodyPr>
          <a:lstStyle/>
          <a:p>
            <a:pPr algn="ctr"/>
            <a:r>
              <a:rPr lang="nl-NL" sz="1050" dirty="0">
                <a:latin typeface="Barlow" panose="00000500000000000000" pitchFamily="2" charset="0"/>
              </a:rPr>
              <a:t>Aantal </a:t>
            </a:r>
            <a:r>
              <a:rPr lang="nl-NL" sz="1050" dirty="0" err="1">
                <a:latin typeface="Barlow" panose="00000500000000000000" pitchFamily="2" charset="0"/>
              </a:rPr>
              <a:t>ties</a:t>
            </a:r>
            <a:r>
              <a:rPr lang="nl-NL" sz="1050" dirty="0">
                <a:latin typeface="Barlow" panose="00000500000000000000" pitchFamily="2" charset="0"/>
              </a:rPr>
              <a:t> overzonden (</a:t>
            </a:r>
            <a:r>
              <a:rPr lang="nl-NL" sz="1050" dirty="0" err="1">
                <a:latin typeface="Barlow" panose="00000500000000000000" pitchFamily="2" charset="0"/>
              </a:rPr>
              <a:t>outdegree</a:t>
            </a:r>
            <a:r>
              <a:rPr lang="nl-NL" sz="1050" dirty="0">
                <a:latin typeface="Barlow" panose="00000500000000000000" pitchFamily="2" charset="0"/>
              </a:rPr>
              <a:t>)</a:t>
            </a:r>
          </a:p>
        </p:txBody>
      </p:sp>
      <p:cxnSp>
        <p:nvCxnSpPr>
          <p:cNvPr id="31" name="Rechte verbindingslijn met pijl 30">
            <a:extLst>
              <a:ext uri="{FF2B5EF4-FFF2-40B4-BE49-F238E27FC236}">
                <a16:creationId xmlns:a16="http://schemas.microsoft.com/office/drawing/2014/main" id="{65021D02-A77A-6E7E-23FE-E61A271D5E1A}"/>
              </a:ext>
            </a:extLst>
          </p:cNvPr>
          <p:cNvCxnSpPr>
            <a:cxnSpLocks/>
          </p:cNvCxnSpPr>
          <p:nvPr/>
        </p:nvCxnSpPr>
        <p:spPr>
          <a:xfrm flipH="1">
            <a:off x="4377753" y="3686521"/>
            <a:ext cx="3027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kstvak 32">
            <a:extLst>
              <a:ext uri="{FF2B5EF4-FFF2-40B4-BE49-F238E27FC236}">
                <a16:creationId xmlns:a16="http://schemas.microsoft.com/office/drawing/2014/main" id="{55941B47-3AE1-3A8F-6BB5-A3672312E1D4}"/>
              </a:ext>
            </a:extLst>
          </p:cNvPr>
          <p:cNvSpPr txBox="1"/>
          <p:nvPr/>
        </p:nvSpPr>
        <p:spPr>
          <a:xfrm>
            <a:off x="4511233" y="6003100"/>
            <a:ext cx="2552546" cy="253916"/>
          </a:xfrm>
          <a:prstGeom prst="rect">
            <a:avLst/>
          </a:prstGeom>
          <a:noFill/>
        </p:spPr>
        <p:txBody>
          <a:bodyPr wrap="square" rtlCol="0">
            <a:spAutoFit/>
          </a:bodyPr>
          <a:lstStyle/>
          <a:p>
            <a:pPr algn="ctr"/>
            <a:r>
              <a:rPr lang="nl-NL" sz="1050" dirty="0">
                <a:latin typeface="Barlow" panose="00000500000000000000" pitchFamily="2" charset="0"/>
              </a:rPr>
              <a:t>Matrix som: aantal </a:t>
            </a:r>
            <a:r>
              <a:rPr lang="nl-NL" sz="1050" dirty="0" err="1">
                <a:latin typeface="Barlow" panose="00000500000000000000" pitchFamily="2" charset="0"/>
              </a:rPr>
              <a:t>ties</a:t>
            </a:r>
            <a:r>
              <a:rPr lang="nl-NL" sz="1050" dirty="0">
                <a:latin typeface="Barlow" panose="00000500000000000000" pitchFamily="2" charset="0"/>
              </a:rPr>
              <a:t> in het netwerk</a:t>
            </a:r>
          </a:p>
        </p:txBody>
      </p:sp>
      <p:cxnSp>
        <p:nvCxnSpPr>
          <p:cNvPr id="34" name="Rechte verbindingslijn met pijl 33">
            <a:extLst>
              <a:ext uri="{FF2B5EF4-FFF2-40B4-BE49-F238E27FC236}">
                <a16:creationId xmlns:a16="http://schemas.microsoft.com/office/drawing/2014/main" id="{DB6AE306-4D10-08FC-5ABB-F0BAB3AC4F9B}"/>
              </a:ext>
            </a:extLst>
          </p:cNvPr>
          <p:cNvCxnSpPr>
            <a:cxnSpLocks/>
          </p:cNvCxnSpPr>
          <p:nvPr/>
        </p:nvCxnSpPr>
        <p:spPr>
          <a:xfrm flipH="1">
            <a:off x="4359879" y="6130058"/>
            <a:ext cx="3027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8B4F7A92-FEC7-8413-D5BC-2DB3E2F865C1}"/>
              </a:ext>
            </a:extLst>
          </p:cNvPr>
          <p:cNvSpPr txBox="1"/>
          <p:nvPr/>
        </p:nvSpPr>
        <p:spPr>
          <a:xfrm>
            <a:off x="4917813" y="4266369"/>
            <a:ext cx="2552546" cy="923330"/>
          </a:xfrm>
          <a:prstGeom prst="rect">
            <a:avLst/>
          </a:prstGeom>
          <a:noFill/>
        </p:spPr>
        <p:txBody>
          <a:bodyPr wrap="square" rtlCol="0">
            <a:spAutoFit/>
          </a:bodyPr>
          <a:lstStyle/>
          <a:p>
            <a:pPr algn="ctr"/>
            <a:r>
              <a:rPr lang="nl-NL" b="1" dirty="0" err="1">
                <a:latin typeface="Barlow" panose="00000500000000000000" pitchFamily="2" charset="0"/>
              </a:rPr>
              <a:t>Density</a:t>
            </a:r>
            <a:r>
              <a:rPr lang="nl-NL" b="1" dirty="0">
                <a:latin typeface="Barlow" panose="00000500000000000000" pitchFamily="2" charset="0"/>
              </a:rPr>
              <a:t>: </a:t>
            </a:r>
          </a:p>
          <a:p>
            <a:pPr algn="ctr"/>
            <a:r>
              <a:rPr lang="nl-NL" b="1" dirty="0">
                <a:latin typeface="Barlow" panose="00000500000000000000" pitchFamily="2" charset="0"/>
              </a:rPr>
              <a:t>n. </a:t>
            </a:r>
            <a:r>
              <a:rPr lang="nl-NL" b="1" dirty="0" err="1">
                <a:latin typeface="Barlow" panose="00000500000000000000" pitchFamily="2" charset="0"/>
              </a:rPr>
              <a:t>ties</a:t>
            </a:r>
            <a:r>
              <a:rPr lang="nl-NL" b="1" dirty="0">
                <a:latin typeface="Barlow" panose="00000500000000000000" pitchFamily="2" charset="0"/>
              </a:rPr>
              <a:t>/max. no </a:t>
            </a:r>
            <a:r>
              <a:rPr lang="nl-NL" b="1" dirty="0" err="1">
                <a:latin typeface="Barlow" panose="00000500000000000000" pitchFamily="2" charset="0"/>
              </a:rPr>
              <a:t>ties</a:t>
            </a:r>
            <a:endParaRPr lang="nl-NL" b="1" dirty="0">
              <a:latin typeface="Barlow" panose="00000500000000000000" pitchFamily="2" charset="0"/>
            </a:endParaRPr>
          </a:p>
          <a:p>
            <a:pPr algn="ctr"/>
            <a:r>
              <a:rPr lang="nl-NL" b="1" dirty="0">
                <a:latin typeface="Barlow" panose="00000500000000000000" pitchFamily="2" charset="0"/>
              </a:rPr>
              <a:t>10/30 = 0.33</a:t>
            </a:r>
          </a:p>
        </p:txBody>
      </p:sp>
      <p:cxnSp>
        <p:nvCxnSpPr>
          <p:cNvPr id="37" name="Verbindingslijn: gekromd 36">
            <a:extLst>
              <a:ext uri="{FF2B5EF4-FFF2-40B4-BE49-F238E27FC236}">
                <a16:creationId xmlns:a16="http://schemas.microsoft.com/office/drawing/2014/main" id="{ED2EAD4A-4825-DCDF-6390-C32CB87A081A}"/>
              </a:ext>
            </a:extLst>
          </p:cNvPr>
          <p:cNvCxnSpPr>
            <a:cxnSpLocks/>
          </p:cNvCxnSpPr>
          <p:nvPr/>
        </p:nvCxnSpPr>
        <p:spPr>
          <a:xfrm>
            <a:off x="6883686" y="4918940"/>
            <a:ext cx="1036729" cy="6858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4935FE30-B16C-B154-E90F-EDE62F77AD14}"/>
              </a:ext>
            </a:extLst>
          </p:cNvPr>
          <p:cNvSpPr txBox="1"/>
          <p:nvPr/>
        </p:nvSpPr>
        <p:spPr>
          <a:xfrm>
            <a:off x="7753118" y="5435514"/>
            <a:ext cx="2552546" cy="338554"/>
          </a:xfrm>
          <a:prstGeom prst="rect">
            <a:avLst/>
          </a:prstGeom>
          <a:noFill/>
        </p:spPr>
        <p:txBody>
          <a:bodyPr wrap="square" rtlCol="0">
            <a:spAutoFit/>
          </a:bodyPr>
          <a:lstStyle/>
          <a:p>
            <a:pPr algn="ctr"/>
            <a:r>
              <a:rPr lang="nl-NL" sz="1600" dirty="0">
                <a:latin typeface="Barlow" panose="00000500000000000000" pitchFamily="2" charset="0"/>
              </a:rPr>
              <a:t>Max n. </a:t>
            </a:r>
            <a:r>
              <a:rPr lang="nl-NL" sz="1600" dirty="0" err="1">
                <a:latin typeface="Barlow" panose="00000500000000000000" pitchFamily="2" charset="0"/>
              </a:rPr>
              <a:t>ties</a:t>
            </a:r>
            <a:r>
              <a:rPr lang="nl-NL" sz="1600" dirty="0">
                <a:latin typeface="Barlow" panose="00000500000000000000" pitchFamily="2" charset="0"/>
              </a:rPr>
              <a:t> = n(n-1) = 30</a:t>
            </a:r>
          </a:p>
        </p:txBody>
      </p:sp>
    </p:spTree>
    <p:extLst>
      <p:ext uri="{BB962C8B-B14F-4D97-AF65-F5344CB8AC3E}">
        <p14:creationId xmlns:p14="http://schemas.microsoft.com/office/powerpoint/2010/main" val="2231633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5BFC1-DFA4-B0B0-25E3-20E03D71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146BC-31B4-1752-F15A-A69CC02D4C5C}"/>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CB69BB2D-D0CF-92C7-B4EE-292D20AFD5F8}"/>
              </a:ext>
            </a:extLst>
          </p:cNvPr>
          <p:cNvSpPr>
            <a:spLocks noGrp="1"/>
          </p:cNvSpPr>
          <p:nvPr>
            <p:ph type="body" sz="quarter" idx="10"/>
          </p:nvPr>
        </p:nvSpPr>
        <p:spPr/>
        <p:txBody>
          <a:bodyPr/>
          <a:lstStyle/>
          <a:p>
            <a:r>
              <a:rPr lang="en-US" dirty="0"/>
              <a:t>Basis algebra</a:t>
            </a:r>
          </a:p>
        </p:txBody>
      </p:sp>
      <p:sp>
        <p:nvSpPr>
          <p:cNvPr id="4" name="Text Placeholder 3">
            <a:extLst>
              <a:ext uri="{FF2B5EF4-FFF2-40B4-BE49-F238E27FC236}">
                <a16:creationId xmlns:a16="http://schemas.microsoft.com/office/drawing/2014/main" id="{19203CCA-F24E-F778-FF4F-D0E46CF26EFB}"/>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Matrix </a:t>
            </a:r>
            <a:r>
              <a:rPr lang="nl-NL" sz="2000" dirty="0" err="1">
                <a:latin typeface="Barlow" panose="00000500000000000000" pitchFamily="2" charset="0"/>
              </a:rPr>
              <a:t>multiplication</a:t>
            </a:r>
            <a:r>
              <a:rPr lang="nl-NL" sz="2000" dirty="0">
                <a:latin typeface="Barlow" panose="00000500000000000000" pitchFamily="2" charset="0"/>
              </a:rPr>
              <a:t>: </a:t>
            </a:r>
            <a:r>
              <a:rPr lang="nl-NL" sz="2000" dirty="0" err="1">
                <a:latin typeface="Barlow" panose="00000500000000000000" pitchFamily="2" charset="0"/>
              </a:rPr>
              <a:t>AxA</a:t>
            </a:r>
            <a:endParaRPr lang="nl-NL" sz="2000" dirty="0">
              <a:latin typeface="Barlow" panose="00000500000000000000" pitchFamily="2" charset="0"/>
            </a:endParaRPr>
          </a:p>
        </p:txBody>
      </p:sp>
      <p:graphicFrame>
        <p:nvGraphicFramePr>
          <p:cNvPr id="10" name="Tabel 9">
            <a:extLst>
              <a:ext uri="{FF2B5EF4-FFF2-40B4-BE49-F238E27FC236}">
                <a16:creationId xmlns:a16="http://schemas.microsoft.com/office/drawing/2014/main" id="{AFA71174-F2DE-D572-ED30-6AE92FA01F13}"/>
              </a:ext>
            </a:extLst>
          </p:cNvPr>
          <p:cNvGraphicFramePr>
            <a:graphicFrameLocks noGrp="1"/>
          </p:cNvGraphicFramePr>
          <p:nvPr>
            <p:extLst>
              <p:ext uri="{D42A27DB-BD31-4B8C-83A1-F6EECF244321}">
                <p14:modId xmlns:p14="http://schemas.microsoft.com/office/powerpoint/2010/main" val="891517379"/>
              </p:ext>
            </p:extLst>
          </p:nvPr>
        </p:nvGraphicFramePr>
        <p:xfrm>
          <a:off x="2564364" y="474552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a:t>
                      </a:r>
                    </a:p>
                  </a:txBody>
                  <a:tcPr/>
                </a:tc>
                <a:extLst>
                  <a:ext uri="{0D108BD9-81ED-4DB2-BD59-A6C34878D82A}">
                    <a16:rowId xmlns:a16="http://schemas.microsoft.com/office/drawing/2014/main" val="1734137312"/>
                  </a:ext>
                </a:extLst>
              </a:tr>
            </a:tbl>
          </a:graphicData>
        </a:graphic>
      </p:graphicFrame>
      <p:graphicFrame>
        <p:nvGraphicFramePr>
          <p:cNvPr id="11" name="Tabel 10">
            <a:extLst>
              <a:ext uri="{FF2B5EF4-FFF2-40B4-BE49-F238E27FC236}">
                <a16:creationId xmlns:a16="http://schemas.microsoft.com/office/drawing/2014/main" id="{BAD2364E-48B3-BE29-3CF2-E881F81AD8F2}"/>
              </a:ext>
            </a:extLst>
          </p:cNvPr>
          <p:cNvGraphicFramePr>
            <a:graphicFrameLocks noGrp="1"/>
          </p:cNvGraphicFramePr>
          <p:nvPr>
            <p:extLst>
              <p:ext uri="{D42A27DB-BD31-4B8C-83A1-F6EECF244321}">
                <p14:modId xmlns:p14="http://schemas.microsoft.com/office/powerpoint/2010/main" val="3837509211"/>
              </p:ext>
            </p:extLst>
          </p:nvPr>
        </p:nvGraphicFramePr>
        <p:xfrm>
          <a:off x="5280916" y="474552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2</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585858"/>
                          </a:solidFill>
                          <a:effectLst/>
                          <a:uLnTx/>
                          <a:uFillTx/>
                          <a:latin typeface="Calibri" panose="020F0502020204030204"/>
                          <a:ea typeface="+mn-ea"/>
                          <a:cs typeface="+mn-cs"/>
                        </a:rPr>
                        <a:t>1</a:t>
                      </a:r>
                      <a:endPar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endParaRP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585858"/>
                          </a:solidFill>
                          <a:effectLst/>
                          <a:uLnTx/>
                          <a:uFillTx/>
                          <a:latin typeface="Calibri" panose="020F0502020204030204"/>
                          <a:ea typeface="+mn-ea"/>
                          <a:cs typeface="+mn-cs"/>
                        </a:rPr>
                        <a:t>1</a:t>
                      </a:r>
                      <a:endPar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endParaRP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rPr>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1734137312"/>
                  </a:ext>
                </a:extLst>
              </a:tr>
            </a:tbl>
          </a:graphicData>
        </a:graphic>
      </p:graphicFrame>
      <p:graphicFrame>
        <p:nvGraphicFramePr>
          <p:cNvPr id="19" name="Tabel 18">
            <a:extLst>
              <a:ext uri="{FF2B5EF4-FFF2-40B4-BE49-F238E27FC236}">
                <a16:creationId xmlns:a16="http://schemas.microsoft.com/office/drawing/2014/main" id="{E73F4D4E-4DEE-0FCF-5C87-485411004E46}"/>
              </a:ext>
            </a:extLst>
          </p:cNvPr>
          <p:cNvGraphicFramePr>
            <a:graphicFrameLocks noGrp="1"/>
          </p:cNvGraphicFramePr>
          <p:nvPr>
            <p:extLst>
              <p:ext uri="{D42A27DB-BD31-4B8C-83A1-F6EECF244321}">
                <p14:modId xmlns:p14="http://schemas.microsoft.com/office/powerpoint/2010/main" val="2580927851"/>
              </p:ext>
            </p:extLst>
          </p:nvPr>
        </p:nvGraphicFramePr>
        <p:xfrm>
          <a:off x="5280916" y="274734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a:t>
                      </a:r>
                    </a:p>
                  </a:txBody>
                  <a:tcPr/>
                </a:tc>
                <a:extLst>
                  <a:ext uri="{0D108BD9-81ED-4DB2-BD59-A6C34878D82A}">
                    <a16:rowId xmlns:a16="http://schemas.microsoft.com/office/drawing/2014/main" val="1734137312"/>
                  </a:ext>
                </a:extLst>
              </a:tr>
            </a:tbl>
          </a:graphicData>
        </a:graphic>
      </p:graphicFrame>
      <p:graphicFrame>
        <p:nvGraphicFramePr>
          <p:cNvPr id="22" name="Tabel 21">
            <a:extLst>
              <a:ext uri="{FF2B5EF4-FFF2-40B4-BE49-F238E27FC236}">
                <a16:creationId xmlns:a16="http://schemas.microsoft.com/office/drawing/2014/main" id="{69DFB543-827E-F007-E852-5318C85D6828}"/>
              </a:ext>
            </a:extLst>
          </p:cNvPr>
          <p:cNvGraphicFramePr>
            <a:graphicFrameLocks noGrp="1"/>
          </p:cNvGraphicFramePr>
          <p:nvPr>
            <p:extLst>
              <p:ext uri="{D42A27DB-BD31-4B8C-83A1-F6EECF244321}">
                <p14:modId xmlns:p14="http://schemas.microsoft.com/office/powerpoint/2010/main" val="2597959659"/>
              </p:ext>
            </p:extLst>
          </p:nvPr>
        </p:nvGraphicFramePr>
        <p:xfrm>
          <a:off x="5640512" y="3010328"/>
          <a:ext cx="349322" cy="1520575"/>
        </p:xfrm>
        <a:graphic>
          <a:graphicData uri="http://schemas.openxmlformats.org/drawingml/2006/table">
            <a:tbl>
              <a:tblPr/>
              <a:tblGrid>
                <a:gridCol w="349322">
                  <a:extLst>
                    <a:ext uri="{9D8B030D-6E8A-4147-A177-3AD203B41FA5}">
                      <a16:colId xmlns:a16="http://schemas.microsoft.com/office/drawing/2014/main" val="1873105237"/>
                    </a:ext>
                  </a:extLst>
                </a:gridCol>
              </a:tblGrid>
              <a:tr h="1520575">
                <a:tc>
                  <a:txBody>
                    <a:bodyPr/>
                    <a:lstStyle/>
                    <a:p>
                      <a:endParaRPr lang="nl-NL"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557244948"/>
                  </a:ext>
                </a:extLst>
              </a:tr>
            </a:tbl>
          </a:graphicData>
        </a:graphic>
      </p:graphicFrame>
      <p:graphicFrame>
        <p:nvGraphicFramePr>
          <p:cNvPr id="24" name="Tabel 23">
            <a:extLst>
              <a:ext uri="{FF2B5EF4-FFF2-40B4-BE49-F238E27FC236}">
                <a16:creationId xmlns:a16="http://schemas.microsoft.com/office/drawing/2014/main" id="{803559C1-08E4-751C-27EA-2C17F3B1EEAC}"/>
              </a:ext>
            </a:extLst>
          </p:cNvPr>
          <p:cNvGraphicFramePr>
            <a:graphicFrameLocks noGrp="1"/>
          </p:cNvGraphicFramePr>
          <p:nvPr>
            <p:extLst>
              <p:ext uri="{D42A27DB-BD31-4B8C-83A1-F6EECF244321}">
                <p14:modId xmlns:p14="http://schemas.microsoft.com/office/powerpoint/2010/main" val="1132641848"/>
              </p:ext>
            </p:extLst>
          </p:nvPr>
        </p:nvGraphicFramePr>
        <p:xfrm>
          <a:off x="2917860" y="5003516"/>
          <a:ext cx="2132847" cy="259080"/>
        </p:xfrm>
        <a:graphic>
          <a:graphicData uri="http://schemas.openxmlformats.org/drawingml/2006/table">
            <a:tbl>
              <a:tblPr/>
              <a:tblGrid>
                <a:gridCol w="2132847">
                  <a:extLst>
                    <a:ext uri="{9D8B030D-6E8A-4147-A177-3AD203B41FA5}">
                      <a16:colId xmlns:a16="http://schemas.microsoft.com/office/drawing/2014/main" val="1162120569"/>
                    </a:ext>
                  </a:extLst>
                </a:gridCol>
              </a:tblGrid>
              <a:tr h="256854">
                <a:tc>
                  <a:txBody>
                    <a:bodyPr/>
                    <a:lstStyle/>
                    <a:p>
                      <a:endParaRPr lang="nl-NL" sz="1100"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931232343"/>
                  </a:ext>
                </a:extLst>
              </a:tr>
            </a:tbl>
          </a:graphicData>
        </a:graphic>
      </p:graphicFrame>
      <p:graphicFrame>
        <p:nvGraphicFramePr>
          <p:cNvPr id="25" name="Tabel 24">
            <a:extLst>
              <a:ext uri="{FF2B5EF4-FFF2-40B4-BE49-F238E27FC236}">
                <a16:creationId xmlns:a16="http://schemas.microsoft.com/office/drawing/2014/main" id="{42AFA5EB-FEB6-EC8A-2B4E-CA38A5D8C69A}"/>
              </a:ext>
            </a:extLst>
          </p:cNvPr>
          <p:cNvGraphicFramePr>
            <a:graphicFrameLocks noGrp="1"/>
          </p:cNvGraphicFramePr>
          <p:nvPr>
            <p:extLst>
              <p:ext uri="{D42A27DB-BD31-4B8C-83A1-F6EECF244321}">
                <p14:modId xmlns:p14="http://schemas.microsoft.com/office/powerpoint/2010/main" val="1673703929"/>
              </p:ext>
            </p:extLst>
          </p:nvPr>
        </p:nvGraphicFramePr>
        <p:xfrm>
          <a:off x="5640512" y="5011136"/>
          <a:ext cx="349322" cy="251460"/>
        </p:xfrm>
        <a:graphic>
          <a:graphicData uri="http://schemas.openxmlformats.org/drawingml/2006/table">
            <a:tbl>
              <a:tblPr/>
              <a:tblGrid>
                <a:gridCol w="349322">
                  <a:extLst>
                    <a:ext uri="{9D8B030D-6E8A-4147-A177-3AD203B41FA5}">
                      <a16:colId xmlns:a16="http://schemas.microsoft.com/office/drawing/2014/main" val="1873105237"/>
                    </a:ext>
                  </a:extLst>
                </a:gridCol>
              </a:tblGrid>
              <a:tr h="0">
                <a:tc>
                  <a:txBody>
                    <a:bodyPr/>
                    <a:lstStyle/>
                    <a:p>
                      <a:endParaRPr lang="nl-NL" sz="1050"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557244948"/>
                  </a:ext>
                </a:extLst>
              </a:tr>
            </a:tbl>
          </a:graphicData>
        </a:graphic>
      </p:graphicFrame>
      <p:sp>
        <p:nvSpPr>
          <p:cNvPr id="26" name="Tekstvak 25">
            <a:extLst>
              <a:ext uri="{FF2B5EF4-FFF2-40B4-BE49-F238E27FC236}">
                <a16:creationId xmlns:a16="http://schemas.microsoft.com/office/drawing/2014/main" id="{DAD52E1E-D3E7-5C40-3DEC-1E63FC03066C}"/>
              </a:ext>
            </a:extLst>
          </p:cNvPr>
          <p:cNvSpPr txBox="1"/>
          <p:nvPr/>
        </p:nvSpPr>
        <p:spPr>
          <a:xfrm>
            <a:off x="415925" y="3287730"/>
            <a:ext cx="4186897" cy="369332"/>
          </a:xfrm>
          <a:prstGeom prst="rect">
            <a:avLst/>
          </a:prstGeom>
          <a:noFill/>
        </p:spPr>
        <p:txBody>
          <a:bodyPr wrap="square" rtlCol="0">
            <a:spAutoFit/>
          </a:bodyPr>
          <a:lstStyle/>
          <a:p>
            <a:pPr algn="ctr"/>
            <a:r>
              <a:rPr lang="nl-NL" dirty="0">
                <a:solidFill>
                  <a:srgbClr val="FF0000"/>
                </a:solidFill>
                <a:latin typeface="Barlow" panose="00000500000000000000" pitchFamily="2" charset="0"/>
              </a:rPr>
              <a:t>0x0 + 1x1 + 0x1 + 0x0 + 0x0 + 1x1</a:t>
            </a:r>
          </a:p>
        </p:txBody>
      </p:sp>
      <p:cxnSp>
        <p:nvCxnSpPr>
          <p:cNvPr id="29" name="Rechte verbindingslijn met pijl 28">
            <a:extLst>
              <a:ext uri="{FF2B5EF4-FFF2-40B4-BE49-F238E27FC236}">
                <a16:creationId xmlns:a16="http://schemas.microsoft.com/office/drawing/2014/main" id="{E4AFB686-FAF3-8C71-D674-9C91FC9306A2}"/>
              </a:ext>
            </a:extLst>
          </p:cNvPr>
          <p:cNvCxnSpPr/>
          <p:nvPr/>
        </p:nvCxnSpPr>
        <p:spPr>
          <a:xfrm>
            <a:off x="3631915" y="3657062"/>
            <a:ext cx="1941815" cy="134645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553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983DF-D7D1-B9B9-E9E3-2B50042022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D1E74-DAA0-F29A-232E-101D75B2362C}"/>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B7779422-3684-CAC6-BDFE-BB5DC9C7120E}"/>
              </a:ext>
            </a:extLst>
          </p:cNvPr>
          <p:cNvSpPr>
            <a:spLocks noGrp="1"/>
          </p:cNvSpPr>
          <p:nvPr>
            <p:ph type="body" sz="quarter" idx="10"/>
          </p:nvPr>
        </p:nvSpPr>
        <p:spPr/>
        <p:txBody>
          <a:bodyPr/>
          <a:lstStyle/>
          <a:p>
            <a:r>
              <a:rPr lang="en-US" dirty="0"/>
              <a:t>Basis algebra</a:t>
            </a:r>
          </a:p>
        </p:txBody>
      </p:sp>
      <p:sp>
        <p:nvSpPr>
          <p:cNvPr id="4" name="Text Placeholder 3">
            <a:extLst>
              <a:ext uri="{FF2B5EF4-FFF2-40B4-BE49-F238E27FC236}">
                <a16:creationId xmlns:a16="http://schemas.microsoft.com/office/drawing/2014/main" id="{1DA43506-8C5A-B7B2-4E71-D1BFE73272C0}"/>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Matrix </a:t>
            </a:r>
            <a:r>
              <a:rPr lang="nl-NL" sz="2000" dirty="0" err="1">
                <a:latin typeface="Barlow" panose="00000500000000000000" pitchFamily="2" charset="0"/>
              </a:rPr>
              <a:t>multiplication</a:t>
            </a:r>
            <a:r>
              <a:rPr lang="nl-NL" sz="2000" dirty="0">
                <a:latin typeface="Barlow" panose="00000500000000000000" pitchFamily="2" charset="0"/>
              </a:rPr>
              <a:t>: </a:t>
            </a:r>
            <a:r>
              <a:rPr lang="nl-NL" sz="2000" dirty="0" err="1">
                <a:latin typeface="Barlow" panose="00000500000000000000" pitchFamily="2" charset="0"/>
              </a:rPr>
              <a:t>AxA</a:t>
            </a:r>
            <a:endParaRPr lang="nl-NL" sz="2000" dirty="0">
              <a:latin typeface="Barlow" panose="00000500000000000000" pitchFamily="2" charset="0"/>
            </a:endParaRPr>
          </a:p>
        </p:txBody>
      </p:sp>
      <p:graphicFrame>
        <p:nvGraphicFramePr>
          <p:cNvPr id="10" name="Tabel 9">
            <a:extLst>
              <a:ext uri="{FF2B5EF4-FFF2-40B4-BE49-F238E27FC236}">
                <a16:creationId xmlns:a16="http://schemas.microsoft.com/office/drawing/2014/main" id="{1C91254D-719D-5873-D194-9CCC7D07AD29}"/>
              </a:ext>
            </a:extLst>
          </p:cNvPr>
          <p:cNvGraphicFramePr>
            <a:graphicFrameLocks noGrp="1"/>
          </p:cNvGraphicFramePr>
          <p:nvPr/>
        </p:nvGraphicFramePr>
        <p:xfrm>
          <a:off x="2564364" y="474552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a:t>
                      </a:r>
                    </a:p>
                  </a:txBody>
                  <a:tcPr/>
                </a:tc>
                <a:extLst>
                  <a:ext uri="{0D108BD9-81ED-4DB2-BD59-A6C34878D82A}">
                    <a16:rowId xmlns:a16="http://schemas.microsoft.com/office/drawing/2014/main" val="1734137312"/>
                  </a:ext>
                </a:extLst>
              </a:tr>
            </a:tbl>
          </a:graphicData>
        </a:graphic>
      </p:graphicFrame>
      <p:graphicFrame>
        <p:nvGraphicFramePr>
          <p:cNvPr id="11" name="Tabel 10">
            <a:extLst>
              <a:ext uri="{FF2B5EF4-FFF2-40B4-BE49-F238E27FC236}">
                <a16:creationId xmlns:a16="http://schemas.microsoft.com/office/drawing/2014/main" id="{78BE6ED1-111A-93B8-0318-EFD14611E3A9}"/>
              </a:ext>
            </a:extLst>
          </p:cNvPr>
          <p:cNvGraphicFramePr>
            <a:graphicFrameLocks noGrp="1"/>
          </p:cNvGraphicFramePr>
          <p:nvPr/>
        </p:nvGraphicFramePr>
        <p:xfrm>
          <a:off x="5280916" y="474552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2</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585858"/>
                          </a:solidFill>
                          <a:effectLst/>
                          <a:uLnTx/>
                          <a:uFillTx/>
                          <a:latin typeface="Calibri" panose="020F0502020204030204"/>
                          <a:ea typeface="+mn-ea"/>
                          <a:cs typeface="+mn-cs"/>
                        </a:rPr>
                        <a:t>1</a:t>
                      </a:r>
                      <a:endPar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endParaRP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585858"/>
                          </a:solidFill>
                          <a:effectLst/>
                          <a:uLnTx/>
                          <a:uFillTx/>
                          <a:latin typeface="Calibri" panose="020F0502020204030204"/>
                          <a:ea typeface="+mn-ea"/>
                          <a:cs typeface="+mn-cs"/>
                        </a:rPr>
                        <a:t>1</a:t>
                      </a:r>
                      <a:endPar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endParaRP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585858"/>
                          </a:solidFill>
                          <a:effectLst/>
                          <a:uLnTx/>
                          <a:uFillTx/>
                          <a:latin typeface="Calibri" panose="020F0502020204030204"/>
                          <a:ea typeface="+mn-ea"/>
                          <a:cs typeface="+mn-cs"/>
                        </a:rPr>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1734137312"/>
                  </a:ext>
                </a:extLst>
              </a:tr>
            </a:tbl>
          </a:graphicData>
        </a:graphic>
      </p:graphicFrame>
      <p:graphicFrame>
        <p:nvGraphicFramePr>
          <p:cNvPr id="19" name="Tabel 18">
            <a:extLst>
              <a:ext uri="{FF2B5EF4-FFF2-40B4-BE49-F238E27FC236}">
                <a16:creationId xmlns:a16="http://schemas.microsoft.com/office/drawing/2014/main" id="{5B887F99-214F-F0AE-D2FC-F09A16E200DB}"/>
              </a:ext>
            </a:extLst>
          </p:cNvPr>
          <p:cNvGraphicFramePr>
            <a:graphicFrameLocks noGrp="1"/>
          </p:cNvGraphicFramePr>
          <p:nvPr/>
        </p:nvGraphicFramePr>
        <p:xfrm>
          <a:off x="5280916" y="2747340"/>
          <a:ext cx="2486344" cy="1783509"/>
        </p:xfrm>
        <a:graphic>
          <a:graphicData uri="http://schemas.openxmlformats.org/drawingml/2006/table">
            <a:tbl>
              <a:tblPr firstRow="1" bandRow="1">
                <a:tableStyleId>{5940675A-B579-460E-94D1-54222C63F5DA}</a:tableStyleId>
              </a:tblPr>
              <a:tblGrid>
                <a:gridCol w="355192">
                  <a:extLst>
                    <a:ext uri="{9D8B030D-6E8A-4147-A177-3AD203B41FA5}">
                      <a16:colId xmlns:a16="http://schemas.microsoft.com/office/drawing/2014/main" val="1342231746"/>
                    </a:ext>
                  </a:extLst>
                </a:gridCol>
                <a:gridCol w="355192">
                  <a:extLst>
                    <a:ext uri="{9D8B030D-6E8A-4147-A177-3AD203B41FA5}">
                      <a16:colId xmlns:a16="http://schemas.microsoft.com/office/drawing/2014/main" val="3627448076"/>
                    </a:ext>
                  </a:extLst>
                </a:gridCol>
                <a:gridCol w="355192">
                  <a:extLst>
                    <a:ext uri="{9D8B030D-6E8A-4147-A177-3AD203B41FA5}">
                      <a16:colId xmlns:a16="http://schemas.microsoft.com/office/drawing/2014/main" val="982453571"/>
                    </a:ext>
                  </a:extLst>
                </a:gridCol>
                <a:gridCol w="355192">
                  <a:extLst>
                    <a:ext uri="{9D8B030D-6E8A-4147-A177-3AD203B41FA5}">
                      <a16:colId xmlns:a16="http://schemas.microsoft.com/office/drawing/2014/main" val="1463592603"/>
                    </a:ext>
                  </a:extLst>
                </a:gridCol>
                <a:gridCol w="355192">
                  <a:extLst>
                    <a:ext uri="{9D8B030D-6E8A-4147-A177-3AD203B41FA5}">
                      <a16:colId xmlns:a16="http://schemas.microsoft.com/office/drawing/2014/main" val="4179861390"/>
                    </a:ext>
                  </a:extLst>
                </a:gridCol>
                <a:gridCol w="355192">
                  <a:extLst>
                    <a:ext uri="{9D8B030D-6E8A-4147-A177-3AD203B41FA5}">
                      <a16:colId xmlns:a16="http://schemas.microsoft.com/office/drawing/2014/main" val="3774984026"/>
                    </a:ext>
                  </a:extLst>
                </a:gridCol>
                <a:gridCol w="355192">
                  <a:extLst>
                    <a:ext uri="{9D8B030D-6E8A-4147-A177-3AD203B41FA5}">
                      <a16:colId xmlns:a16="http://schemas.microsoft.com/office/drawing/2014/main" val="2006196487"/>
                    </a:ext>
                  </a:extLst>
                </a:gridCol>
              </a:tblGrid>
              <a:tr h="254787">
                <a:tc>
                  <a:txBody>
                    <a:bodyPr/>
                    <a:lstStyle/>
                    <a:p>
                      <a:pPr algn="ctr"/>
                      <a:endParaRPr lang="nl-NL" sz="1000" dirty="0"/>
                    </a:p>
                  </a:txBody>
                  <a:tcPr/>
                </a:tc>
                <a:tc>
                  <a:txBody>
                    <a:bodyPr/>
                    <a:lstStyle/>
                    <a:p>
                      <a:pPr algn="ctr"/>
                      <a:r>
                        <a:rPr lang="nl-NL" sz="1000" dirty="0"/>
                        <a:t>A1</a:t>
                      </a:r>
                    </a:p>
                  </a:txBody>
                  <a:tcPr/>
                </a:tc>
                <a:tc>
                  <a:txBody>
                    <a:bodyPr/>
                    <a:lstStyle/>
                    <a:p>
                      <a:pPr algn="ctr"/>
                      <a:r>
                        <a:rPr lang="nl-NL" sz="1000" dirty="0"/>
                        <a:t>A2</a:t>
                      </a:r>
                    </a:p>
                  </a:txBody>
                  <a:tcPr/>
                </a:tc>
                <a:tc>
                  <a:txBody>
                    <a:bodyPr/>
                    <a:lstStyle/>
                    <a:p>
                      <a:pPr algn="ctr"/>
                      <a:r>
                        <a:rPr lang="nl-NL" sz="1000" dirty="0"/>
                        <a:t>A3</a:t>
                      </a:r>
                    </a:p>
                  </a:txBody>
                  <a:tcPr/>
                </a:tc>
                <a:tc>
                  <a:txBody>
                    <a:bodyPr/>
                    <a:lstStyle/>
                    <a:p>
                      <a:pPr algn="ctr"/>
                      <a:r>
                        <a:rPr lang="nl-NL" sz="1000" dirty="0"/>
                        <a:t>A4</a:t>
                      </a:r>
                    </a:p>
                  </a:txBody>
                  <a:tcPr/>
                </a:tc>
                <a:tc>
                  <a:txBody>
                    <a:bodyPr/>
                    <a:lstStyle/>
                    <a:p>
                      <a:pPr algn="ctr"/>
                      <a:r>
                        <a:rPr lang="nl-NL" sz="1000" dirty="0"/>
                        <a:t>A5</a:t>
                      </a:r>
                    </a:p>
                  </a:txBody>
                  <a:tcPr/>
                </a:tc>
                <a:tc>
                  <a:txBody>
                    <a:bodyPr/>
                    <a:lstStyle/>
                    <a:p>
                      <a:pPr algn="ctr"/>
                      <a:r>
                        <a:rPr lang="nl-NL" sz="1000" dirty="0"/>
                        <a:t>A6</a:t>
                      </a:r>
                    </a:p>
                  </a:txBody>
                  <a:tcPr/>
                </a:tc>
                <a:extLst>
                  <a:ext uri="{0D108BD9-81ED-4DB2-BD59-A6C34878D82A}">
                    <a16:rowId xmlns:a16="http://schemas.microsoft.com/office/drawing/2014/main" val="2379481341"/>
                  </a:ext>
                </a:extLst>
              </a:tr>
              <a:tr h="254787">
                <a:tc>
                  <a:txBody>
                    <a:bodyPr/>
                    <a:lstStyle/>
                    <a:p>
                      <a:pPr algn="ctr"/>
                      <a:r>
                        <a:rPr lang="nl-NL" sz="1000" dirty="0"/>
                        <a:t>A1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extLst>
                  <a:ext uri="{0D108BD9-81ED-4DB2-BD59-A6C34878D82A}">
                    <a16:rowId xmlns:a16="http://schemas.microsoft.com/office/drawing/2014/main" val="3869258114"/>
                  </a:ext>
                </a:extLst>
              </a:tr>
              <a:tr h="254787">
                <a:tc>
                  <a:txBody>
                    <a:bodyPr/>
                    <a:lstStyle/>
                    <a:p>
                      <a:pPr algn="ctr"/>
                      <a:r>
                        <a:rPr lang="nl-NL" sz="1000" dirty="0"/>
                        <a:t>A2</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141806380"/>
                  </a:ext>
                </a:extLst>
              </a:tr>
              <a:tr h="254787">
                <a:tc>
                  <a:txBody>
                    <a:bodyPr/>
                    <a:lstStyle/>
                    <a:p>
                      <a:pPr algn="ctr"/>
                      <a:r>
                        <a:rPr lang="nl-NL" sz="1000" dirty="0"/>
                        <a:t>A3</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extLst>
                  <a:ext uri="{0D108BD9-81ED-4DB2-BD59-A6C34878D82A}">
                    <a16:rowId xmlns:a16="http://schemas.microsoft.com/office/drawing/2014/main" val="3604432865"/>
                  </a:ext>
                </a:extLst>
              </a:tr>
              <a:tr h="254787">
                <a:tc>
                  <a:txBody>
                    <a:bodyPr/>
                    <a:lstStyle/>
                    <a:p>
                      <a:pPr algn="ctr"/>
                      <a:r>
                        <a:rPr lang="nl-NL" sz="1000" dirty="0"/>
                        <a:t>A4</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1</a:t>
                      </a:r>
                    </a:p>
                  </a:txBody>
                  <a:tcPr/>
                </a:tc>
                <a:tc>
                  <a:txBody>
                    <a:bodyPr/>
                    <a:lstStyle/>
                    <a:p>
                      <a:pPr algn="ctr"/>
                      <a:r>
                        <a:rPr lang="nl-NL" sz="1000" dirty="0"/>
                        <a:t>0</a:t>
                      </a:r>
                    </a:p>
                  </a:txBody>
                  <a:tcPr/>
                </a:tc>
                <a:extLst>
                  <a:ext uri="{0D108BD9-81ED-4DB2-BD59-A6C34878D82A}">
                    <a16:rowId xmlns:a16="http://schemas.microsoft.com/office/drawing/2014/main" val="411283659"/>
                  </a:ext>
                </a:extLst>
              </a:tr>
              <a:tr h="254787">
                <a:tc>
                  <a:txBody>
                    <a:bodyPr/>
                    <a:lstStyle/>
                    <a:p>
                      <a:pPr algn="ctr"/>
                      <a:r>
                        <a:rPr lang="nl-NL" sz="1000" dirty="0"/>
                        <a:t>A5</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1</a:t>
                      </a:r>
                    </a:p>
                  </a:txBody>
                  <a:tcPr/>
                </a:tc>
                <a:tc>
                  <a:txBody>
                    <a:bodyPr/>
                    <a:lstStyle/>
                    <a:p>
                      <a:pPr algn="ctr"/>
                      <a:r>
                        <a:rPr lang="nl-NL" sz="1000" dirty="0"/>
                        <a:t>1</a:t>
                      </a:r>
                    </a:p>
                  </a:txBody>
                  <a:tcPr/>
                </a:tc>
                <a:tc>
                  <a:txBody>
                    <a:bodyPr/>
                    <a:lstStyle/>
                    <a:p>
                      <a:pPr algn="ctr"/>
                      <a:r>
                        <a:rPr lang="nl-NL" sz="1000" dirty="0"/>
                        <a:t>-</a:t>
                      </a:r>
                    </a:p>
                  </a:txBody>
                  <a:tcPr/>
                </a:tc>
                <a:tc>
                  <a:txBody>
                    <a:bodyPr/>
                    <a:lstStyle/>
                    <a:p>
                      <a:pPr algn="ctr"/>
                      <a:r>
                        <a:rPr lang="nl-NL" sz="1000" dirty="0"/>
                        <a:t>0</a:t>
                      </a:r>
                    </a:p>
                  </a:txBody>
                  <a:tcPr/>
                </a:tc>
                <a:extLst>
                  <a:ext uri="{0D108BD9-81ED-4DB2-BD59-A6C34878D82A}">
                    <a16:rowId xmlns:a16="http://schemas.microsoft.com/office/drawing/2014/main" val="1471286514"/>
                  </a:ext>
                </a:extLst>
              </a:tr>
              <a:tr h="254787">
                <a:tc>
                  <a:txBody>
                    <a:bodyPr/>
                    <a:lstStyle/>
                    <a:p>
                      <a:pPr algn="ctr"/>
                      <a:r>
                        <a:rPr lang="nl-NL" sz="1000" dirty="0"/>
                        <a:t>A6</a:t>
                      </a:r>
                    </a:p>
                  </a:txBody>
                  <a:tcPr/>
                </a:tc>
                <a:tc>
                  <a:txBody>
                    <a:bodyPr/>
                    <a:lstStyle/>
                    <a:p>
                      <a:pPr algn="ctr"/>
                      <a:r>
                        <a:rPr lang="nl-NL" sz="1000" dirty="0"/>
                        <a:t>1</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0</a:t>
                      </a:r>
                    </a:p>
                  </a:txBody>
                  <a:tcPr/>
                </a:tc>
                <a:tc>
                  <a:txBody>
                    <a:bodyPr/>
                    <a:lstStyle/>
                    <a:p>
                      <a:pPr algn="ctr"/>
                      <a:r>
                        <a:rPr lang="nl-NL" sz="1000" dirty="0"/>
                        <a:t>-</a:t>
                      </a:r>
                    </a:p>
                  </a:txBody>
                  <a:tcPr/>
                </a:tc>
                <a:extLst>
                  <a:ext uri="{0D108BD9-81ED-4DB2-BD59-A6C34878D82A}">
                    <a16:rowId xmlns:a16="http://schemas.microsoft.com/office/drawing/2014/main" val="1734137312"/>
                  </a:ext>
                </a:extLst>
              </a:tr>
            </a:tbl>
          </a:graphicData>
        </a:graphic>
      </p:graphicFrame>
      <p:graphicFrame>
        <p:nvGraphicFramePr>
          <p:cNvPr id="22" name="Tabel 21">
            <a:extLst>
              <a:ext uri="{FF2B5EF4-FFF2-40B4-BE49-F238E27FC236}">
                <a16:creationId xmlns:a16="http://schemas.microsoft.com/office/drawing/2014/main" id="{CD8453BC-4971-B982-744D-9566840B7149}"/>
              </a:ext>
            </a:extLst>
          </p:cNvPr>
          <p:cNvGraphicFramePr>
            <a:graphicFrameLocks noGrp="1"/>
          </p:cNvGraphicFramePr>
          <p:nvPr>
            <p:extLst>
              <p:ext uri="{D42A27DB-BD31-4B8C-83A1-F6EECF244321}">
                <p14:modId xmlns:p14="http://schemas.microsoft.com/office/powerpoint/2010/main" val="3502434873"/>
              </p:ext>
            </p:extLst>
          </p:nvPr>
        </p:nvGraphicFramePr>
        <p:xfrm>
          <a:off x="5989834" y="3010274"/>
          <a:ext cx="349322" cy="1520575"/>
        </p:xfrm>
        <a:graphic>
          <a:graphicData uri="http://schemas.openxmlformats.org/drawingml/2006/table">
            <a:tbl>
              <a:tblPr/>
              <a:tblGrid>
                <a:gridCol w="349322">
                  <a:extLst>
                    <a:ext uri="{9D8B030D-6E8A-4147-A177-3AD203B41FA5}">
                      <a16:colId xmlns:a16="http://schemas.microsoft.com/office/drawing/2014/main" val="1873105237"/>
                    </a:ext>
                  </a:extLst>
                </a:gridCol>
              </a:tblGrid>
              <a:tr h="1520575">
                <a:tc>
                  <a:txBody>
                    <a:bodyPr/>
                    <a:lstStyle/>
                    <a:p>
                      <a:endParaRPr lang="nl-NL"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557244948"/>
                  </a:ext>
                </a:extLst>
              </a:tr>
            </a:tbl>
          </a:graphicData>
        </a:graphic>
      </p:graphicFrame>
      <p:graphicFrame>
        <p:nvGraphicFramePr>
          <p:cNvPr id="24" name="Tabel 23">
            <a:extLst>
              <a:ext uri="{FF2B5EF4-FFF2-40B4-BE49-F238E27FC236}">
                <a16:creationId xmlns:a16="http://schemas.microsoft.com/office/drawing/2014/main" id="{F31372C8-F4BF-4FCE-4CBC-8363668C1385}"/>
              </a:ext>
            </a:extLst>
          </p:cNvPr>
          <p:cNvGraphicFramePr>
            <a:graphicFrameLocks noGrp="1"/>
          </p:cNvGraphicFramePr>
          <p:nvPr/>
        </p:nvGraphicFramePr>
        <p:xfrm>
          <a:off x="2917860" y="5003516"/>
          <a:ext cx="2132847" cy="259080"/>
        </p:xfrm>
        <a:graphic>
          <a:graphicData uri="http://schemas.openxmlformats.org/drawingml/2006/table">
            <a:tbl>
              <a:tblPr/>
              <a:tblGrid>
                <a:gridCol w="2132847">
                  <a:extLst>
                    <a:ext uri="{9D8B030D-6E8A-4147-A177-3AD203B41FA5}">
                      <a16:colId xmlns:a16="http://schemas.microsoft.com/office/drawing/2014/main" val="1162120569"/>
                    </a:ext>
                  </a:extLst>
                </a:gridCol>
              </a:tblGrid>
              <a:tr h="256854">
                <a:tc>
                  <a:txBody>
                    <a:bodyPr/>
                    <a:lstStyle/>
                    <a:p>
                      <a:endParaRPr lang="nl-NL" sz="1100"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931232343"/>
                  </a:ext>
                </a:extLst>
              </a:tr>
            </a:tbl>
          </a:graphicData>
        </a:graphic>
      </p:graphicFrame>
      <p:graphicFrame>
        <p:nvGraphicFramePr>
          <p:cNvPr id="25" name="Tabel 24">
            <a:extLst>
              <a:ext uri="{FF2B5EF4-FFF2-40B4-BE49-F238E27FC236}">
                <a16:creationId xmlns:a16="http://schemas.microsoft.com/office/drawing/2014/main" id="{CC2F3B78-304A-29FE-0B55-ADE30360E385}"/>
              </a:ext>
            </a:extLst>
          </p:cNvPr>
          <p:cNvGraphicFramePr>
            <a:graphicFrameLocks noGrp="1"/>
          </p:cNvGraphicFramePr>
          <p:nvPr>
            <p:extLst>
              <p:ext uri="{D42A27DB-BD31-4B8C-83A1-F6EECF244321}">
                <p14:modId xmlns:p14="http://schemas.microsoft.com/office/powerpoint/2010/main" val="3407338928"/>
              </p:ext>
            </p:extLst>
          </p:nvPr>
        </p:nvGraphicFramePr>
        <p:xfrm>
          <a:off x="6005239" y="5003516"/>
          <a:ext cx="349322" cy="251460"/>
        </p:xfrm>
        <a:graphic>
          <a:graphicData uri="http://schemas.openxmlformats.org/drawingml/2006/table">
            <a:tbl>
              <a:tblPr/>
              <a:tblGrid>
                <a:gridCol w="349322">
                  <a:extLst>
                    <a:ext uri="{9D8B030D-6E8A-4147-A177-3AD203B41FA5}">
                      <a16:colId xmlns:a16="http://schemas.microsoft.com/office/drawing/2014/main" val="1873105237"/>
                    </a:ext>
                  </a:extLst>
                </a:gridCol>
              </a:tblGrid>
              <a:tr h="0">
                <a:tc>
                  <a:txBody>
                    <a:bodyPr/>
                    <a:lstStyle/>
                    <a:p>
                      <a:endParaRPr lang="nl-NL" sz="1050" dirty="0"/>
                    </a:p>
                  </a:txBody>
                  <a:tcPr>
                    <a:lnL w="28575" cmpd="sng">
                      <a:solidFill>
                        <a:srgbClr val="FF0000"/>
                      </a:solidFill>
                      <a:prstDash val="solid"/>
                    </a:lnL>
                    <a:lnR w="28575" cmpd="sng">
                      <a:solidFill>
                        <a:srgbClr val="FF0000"/>
                      </a:solidFill>
                      <a:prstDash val="solid"/>
                    </a:lnR>
                    <a:lnT w="28575" cmpd="sng">
                      <a:solidFill>
                        <a:srgbClr val="FF0000"/>
                      </a:solidFill>
                      <a:prstDash val="solid"/>
                    </a:lnT>
                    <a:lnB w="28575" cmpd="sng">
                      <a:solidFill>
                        <a:srgbClr val="FF0000"/>
                      </a:solidFill>
                      <a:prstDash val="solid"/>
                    </a:lnB>
                  </a:tcPr>
                </a:tc>
                <a:extLst>
                  <a:ext uri="{0D108BD9-81ED-4DB2-BD59-A6C34878D82A}">
                    <a16:rowId xmlns:a16="http://schemas.microsoft.com/office/drawing/2014/main" val="3557244948"/>
                  </a:ext>
                </a:extLst>
              </a:tr>
            </a:tbl>
          </a:graphicData>
        </a:graphic>
      </p:graphicFrame>
      <p:sp>
        <p:nvSpPr>
          <p:cNvPr id="26" name="Tekstvak 25">
            <a:extLst>
              <a:ext uri="{FF2B5EF4-FFF2-40B4-BE49-F238E27FC236}">
                <a16:creationId xmlns:a16="http://schemas.microsoft.com/office/drawing/2014/main" id="{946A756B-D4EE-5493-A9A8-B8C6D61EEC99}"/>
              </a:ext>
            </a:extLst>
          </p:cNvPr>
          <p:cNvSpPr txBox="1"/>
          <p:nvPr/>
        </p:nvSpPr>
        <p:spPr>
          <a:xfrm>
            <a:off x="415925" y="3287730"/>
            <a:ext cx="4186897" cy="369332"/>
          </a:xfrm>
          <a:prstGeom prst="rect">
            <a:avLst/>
          </a:prstGeom>
          <a:noFill/>
        </p:spPr>
        <p:txBody>
          <a:bodyPr wrap="square" rtlCol="0">
            <a:spAutoFit/>
          </a:bodyPr>
          <a:lstStyle/>
          <a:p>
            <a:pPr algn="ctr"/>
            <a:r>
              <a:rPr lang="nl-NL" dirty="0">
                <a:solidFill>
                  <a:srgbClr val="FF0000"/>
                </a:solidFill>
                <a:latin typeface="Barlow" panose="00000500000000000000" pitchFamily="2" charset="0"/>
              </a:rPr>
              <a:t>0x1 + 1x0 + 0x1 + 0x0 + 0x0 + 1x0</a:t>
            </a:r>
          </a:p>
        </p:txBody>
      </p:sp>
      <p:cxnSp>
        <p:nvCxnSpPr>
          <p:cNvPr id="29" name="Rechte verbindingslijn met pijl 28">
            <a:extLst>
              <a:ext uri="{FF2B5EF4-FFF2-40B4-BE49-F238E27FC236}">
                <a16:creationId xmlns:a16="http://schemas.microsoft.com/office/drawing/2014/main" id="{208D5451-8F2E-B188-F709-55248488F3B1}"/>
              </a:ext>
            </a:extLst>
          </p:cNvPr>
          <p:cNvCxnSpPr/>
          <p:nvPr/>
        </p:nvCxnSpPr>
        <p:spPr>
          <a:xfrm>
            <a:off x="3631915" y="3657062"/>
            <a:ext cx="1941815" cy="134645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967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D2036-F0C4-98B4-170F-AF5269392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2735B0-0021-82B7-E370-8A1639239340}"/>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2D97E3D1-48CB-DDCA-8B59-2A6F591E9E79}"/>
              </a:ext>
            </a:extLst>
          </p:cNvPr>
          <p:cNvSpPr>
            <a:spLocks noGrp="1"/>
          </p:cNvSpPr>
          <p:nvPr>
            <p:ph type="body" sz="quarter" idx="10"/>
          </p:nvPr>
        </p:nvSpPr>
        <p:spPr/>
        <p:txBody>
          <a:bodyPr/>
          <a:lstStyle/>
          <a:p>
            <a:r>
              <a:rPr lang="en-US" dirty="0"/>
              <a:t>Basis algebra</a:t>
            </a:r>
          </a:p>
        </p:txBody>
      </p:sp>
      <p:sp>
        <p:nvSpPr>
          <p:cNvPr id="4" name="Text Placeholder 3">
            <a:extLst>
              <a:ext uri="{FF2B5EF4-FFF2-40B4-BE49-F238E27FC236}">
                <a16:creationId xmlns:a16="http://schemas.microsoft.com/office/drawing/2014/main" id="{F59D4AAC-120D-6AEC-4EEE-EC1D4DEE99A8}"/>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Matrix </a:t>
            </a:r>
            <a:r>
              <a:rPr lang="nl-NL" sz="2000" dirty="0" err="1">
                <a:latin typeface="Barlow" panose="00000500000000000000" pitchFamily="2" charset="0"/>
              </a:rPr>
              <a:t>multiplication</a:t>
            </a:r>
            <a:endParaRPr lang="nl-NL" sz="2000" dirty="0">
              <a:latin typeface="Barlow" panose="00000500000000000000" pitchFamily="2" charset="0"/>
            </a:endParaRPr>
          </a:p>
          <a:p>
            <a:pPr lvl="1"/>
            <a:r>
              <a:rPr lang="nl-NL" sz="1800" dirty="0">
                <a:latin typeface="Barlow" panose="00000500000000000000" pitchFamily="2" charset="0"/>
              </a:rPr>
              <a:t>A x A = </a:t>
            </a:r>
            <a:r>
              <a:rPr lang="nl-NL" sz="1800" dirty="0"/>
              <a:t>A</a:t>
            </a:r>
            <a:r>
              <a:rPr lang="nl-NL" sz="1800" baseline="30000" dirty="0"/>
              <a:t>2</a:t>
            </a:r>
            <a:r>
              <a:rPr lang="nl-NL" sz="1800" dirty="0">
                <a:latin typeface="Barlow" panose="00000500000000000000" pitchFamily="2" charset="0"/>
              </a:rPr>
              <a:t> = Aantal ‘</a:t>
            </a:r>
            <a:r>
              <a:rPr lang="nl-NL" sz="1800" dirty="0" err="1">
                <a:latin typeface="Barlow" panose="00000500000000000000" pitchFamily="2" charset="0"/>
              </a:rPr>
              <a:t>paths</a:t>
            </a:r>
            <a:r>
              <a:rPr lang="nl-NL" sz="1800" dirty="0">
                <a:latin typeface="Barlow" panose="00000500000000000000" pitchFamily="2" charset="0"/>
              </a:rPr>
              <a:t>’ met lengte 2 (2-paths) van Ai </a:t>
            </a:r>
            <a:r>
              <a:rPr lang="nl-NL" sz="1800" dirty="0" err="1">
                <a:latin typeface="Barlow" panose="00000500000000000000" pitchFamily="2" charset="0"/>
              </a:rPr>
              <a:t>to</a:t>
            </a:r>
            <a:r>
              <a:rPr lang="nl-NL" sz="1800" dirty="0">
                <a:latin typeface="Barlow" panose="00000500000000000000" pitchFamily="2" charset="0"/>
              </a:rPr>
              <a:t> </a:t>
            </a:r>
            <a:r>
              <a:rPr lang="nl-NL" sz="1800" dirty="0" err="1">
                <a:latin typeface="Barlow" panose="00000500000000000000" pitchFamily="2" charset="0"/>
              </a:rPr>
              <a:t>Aj</a:t>
            </a:r>
            <a:r>
              <a:rPr lang="nl-NL" sz="1800" dirty="0">
                <a:latin typeface="Barlow" panose="00000500000000000000" pitchFamily="2" charset="0"/>
              </a:rPr>
              <a:t> (diagonaal – </a:t>
            </a:r>
            <a:r>
              <a:rPr lang="nl-NL" sz="1800" dirty="0" err="1">
                <a:latin typeface="Barlow" panose="00000500000000000000" pitchFamily="2" charset="0"/>
              </a:rPr>
              <a:t>mutual</a:t>
            </a:r>
            <a:r>
              <a:rPr lang="nl-NL" sz="1800" dirty="0">
                <a:latin typeface="Barlow" panose="00000500000000000000" pitchFamily="2" charset="0"/>
              </a:rPr>
              <a:t> </a:t>
            </a:r>
            <a:r>
              <a:rPr lang="nl-NL" sz="1800" dirty="0" err="1">
                <a:latin typeface="Barlow" panose="00000500000000000000" pitchFamily="2" charset="0"/>
              </a:rPr>
              <a:t>dyads</a:t>
            </a:r>
            <a:r>
              <a:rPr lang="nl-NL" sz="1800" dirty="0">
                <a:latin typeface="Barlow" panose="00000500000000000000" pitchFamily="2" charset="0"/>
              </a:rPr>
              <a:t>)</a:t>
            </a:r>
          </a:p>
          <a:p>
            <a:pPr lvl="1"/>
            <a:r>
              <a:rPr lang="nl-NL" sz="1800" dirty="0">
                <a:latin typeface="Barlow" panose="00000500000000000000" pitchFamily="2" charset="0"/>
              </a:rPr>
              <a:t>A x A x A = </a:t>
            </a:r>
            <a:r>
              <a:rPr lang="nl-NL" sz="1800" dirty="0"/>
              <a:t>A</a:t>
            </a:r>
            <a:r>
              <a:rPr lang="nl-NL" sz="1800" baseline="30000" dirty="0"/>
              <a:t>3</a:t>
            </a:r>
            <a:r>
              <a:rPr lang="nl-NL" sz="1800" dirty="0"/>
              <a:t> = aantal 3-paths van Ai tot </a:t>
            </a:r>
            <a:r>
              <a:rPr lang="nl-NL" sz="1800" dirty="0" err="1"/>
              <a:t>Aj</a:t>
            </a:r>
            <a:r>
              <a:rPr lang="nl-NL" sz="1800" dirty="0"/>
              <a:t> (diagonaal – 3-cycles)</a:t>
            </a:r>
          </a:p>
          <a:p>
            <a:pPr lvl="1"/>
            <a:r>
              <a:rPr lang="nl-NL" sz="1800" dirty="0">
                <a:latin typeface="Barlow" panose="00000500000000000000" pitchFamily="2" charset="0"/>
              </a:rPr>
              <a:t>…</a:t>
            </a:r>
          </a:p>
          <a:p>
            <a:pPr lvl="1"/>
            <a:r>
              <a:rPr lang="nl-NL" sz="1800" dirty="0">
                <a:latin typeface="Barlow" panose="00000500000000000000" pitchFamily="2" charset="0"/>
              </a:rPr>
              <a:t>A * </a:t>
            </a:r>
            <a:r>
              <a:rPr lang="nl-NL" sz="1800" dirty="0"/>
              <a:t>A</a:t>
            </a:r>
            <a:r>
              <a:rPr lang="nl-NL" sz="1800" baseline="30000" dirty="0"/>
              <a:t>T</a:t>
            </a:r>
            <a:r>
              <a:rPr lang="nl-NL" sz="1800" dirty="0"/>
              <a:t> = matrix of </a:t>
            </a:r>
            <a:r>
              <a:rPr lang="nl-NL" sz="1800" dirty="0" err="1"/>
              <a:t>reciprocated</a:t>
            </a:r>
            <a:r>
              <a:rPr lang="nl-NL" sz="1800" dirty="0"/>
              <a:t> </a:t>
            </a:r>
            <a:r>
              <a:rPr lang="nl-NL" sz="1800" dirty="0" err="1"/>
              <a:t>ties</a:t>
            </a:r>
            <a:endParaRPr lang="nl-NL" sz="1800" dirty="0"/>
          </a:p>
          <a:p>
            <a:pPr lvl="2"/>
            <a:r>
              <a:rPr lang="nl-NL" sz="1800" dirty="0"/>
              <a:t>A</a:t>
            </a:r>
            <a:r>
              <a:rPr lang="nl-NL" sz="1800" baseline="30000" dirty="0"/>
              <a:t>T </a:t>
            </a:r>
            <a:r>
              <a:rPr lang="nl-NL" sz="1800" dirty="0"/>
              <a:t> - </a:t>
            </a:r>
            <a:r>
              <a:rPr lang="nl-NL" sz="1800" dirty="0" err="1"/>
              <a:t>Transposed</a:t>
            </a:r>
            <a:r>
              <a:rPr lang="nl-NL" sz="1800" dirty="0"/>
              <a:t> of A (gespiegeld op de diagonaal)</a:t>
            </a:r>
          </a:p>
          <a:p>
            <a:pPr lvl="2"/>
            <a:r>
              <a:rPr lang="nl-NL" sz="1800" dirty="0">
                <a:latin typeface="Barlow" panose="00000500000000000000" pitchFamily="2" charset="0"/>
              </a:rPr>
              <a:t>‘ * ‘ impliceert </a:t>
            </a:r>
            <a:r>
              <a:rPr lang="nl-NL" sz="1800" dirty="0" err="1">
                <a:latin typeface="Barlow" panose="00000500000000000000" pitchFamily="2" charset="0"/>
              </a:rPr>
              <a:t>cell-wise</a:t>
            </a:r>
            <a:r>
              <a:rPr lang="nl-NL" sz="1800" dirty="0">
                <a:latin typeface="Barlow" panose="00000500000000000000" pitchFamily="2" charset="0"/>
              </a:rPr>
              <a:t> </a:t>
            </a:r>
            <a:r>
              <a:rPr lang="nl-NL" sz="1800" dirty="0" err="1">
                <a:latin typeface="Barlow" panose="00000500000000000000" pitchFamily="2" charset="0"/>
              </a:rPr>
              <a:t>multiplication</a:t>
            </a:r>
            <a:endParaRPr lang="nl-NL" sz="1800" dirty="0">
              <a:latin typeface="Barlow" panose="00000500000000000000" pitchFamily="2" charset="0"/>
            </a:endParaRPr>
          </a:p>
        </p:txBody>
      </p:sp>
      <p:pic>
        <p:nvPicPr>
          <p:cNvPr id="32" name="Afbeelding 31">
            <a:extLst>
              <a:ext uri="{FF2B5EF4-FFF2-40B4-BE49-F238E27FC236}">
                <a16:creationId xmlns:a16="http://schemas.microsoft.com/office/drawing/2014/main" id="{3CD2043F-675F-7BA4-6744-8A8DD169B2D7}"/>
              </a:ext>
            </a:extLst>
          </p:cNvPr>
          <p:cNvPicPr>
            <a:picLocks noChangeAspect="1"/>
          </p:cNvPicPr>
          <p:nvPr/>
        </p:nvPicPr>
        <p:blipFill>
          <a:blip r:embed="rId3"/>
          <a:stretch>
            <a:fillRect/>
          </a:stretch>
        </p:blipFill>
        <p:spPr>
          <a:xfrm>
            <a:off x="7551506" y="3707143"/>
            <a:ext cx="2303595" cy="3036557"/>
          </a:xfrm>
          <a:prstGeom prst="rect">
            <a:avLst/>
          </a:prstGeom>
        </p:spPr>
      </p:pic>
    </p:spTree>
    <p:extLst>
      <p:ext uri="{BB962C8B-B14F-4D97-AF65-F5344CB8AC3E}">
        <p14:creationId xmlns:p14="http://schemas.microsoft.com/office/powerpoint/2010/main" val="1258384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E4150-FA9B-2415-D179-1912AF7D9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80295-654A-7DFF-9148-E8F84D7C3F57}"/>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4AE82757-DD26-EEB1-CA5D-930E1C36DB9A}"/>
              </a:ext>
            </a:extLst>
          </p:cNvPr>
          <p:cNvSpPr>
            <a:spLocks noGrp="1"/>
          </p:cNvSpPr>
          <p:nvPr>
            <p:ph type="body" sz="quarter" idx="10"/>
          </p:nvPr>
        </p:nvSpPr>
        <p:spPr/>
        <p:txBody>
          <a:bodyPr/>
          <a:lstStyle/>
          <a:p>
            <a:r>
              <a:rPr lang="en-US" dirty="0" err="1"/>
              <a:t>Centraliteitsmaten</a:t>
            </a:r>
            <a:endParaRPr lang="en-US" dirty="0"/>
          </a:p>
        </p:txBody>
      </p:sp>
      <p:sp>
        <p:nvSpPr>
          <p:cNvPr id="4" name="Text Placeholder 3">
            <a:extLst>
              <a:ext uri="{FF2B5EF4-FFF2-40B4-BE49-F238E27FC236}">
                <a16:creationId xmlns:a16="http://schemas.microsoft.com/office/drawing/2014/main" id="{599B1F1F-8D3A-49B7-7DFB-C8331B6C92A6}"/>
              </a:ext>
            </a:extLst>
          </p:cNvPr>
          <p:cNvSpPr>
            <a:spLocks noGrp="1"/>
          </p:cNvSpPr>
          <p:nvPr>
            <p:ph type="body" sz="quarter" idx="11"/>
          </p:nvPr>
        </p:nvSpPr>
        <p:spPr>
          <a:xfrm>
            <a:off x="415925" y="2286000"/>
            <a:ext cx="9328148" cy="4457700"/>
          </a:xfrm>
        </p:spPr>
        <p:txBody>
          <a:bodyPr>
            <a:normAutofit/>
          </a:bodyPr>
          <a:lstStyle/>
          <a:p>
            <a:pPr algn="l"/>
            <a:r>
              <a:rPr lang="nl-NL" sz="1800" dirty="0" err="1">
                <a:latin typeface="Barlow" panose="00000500000000000000" pitchFamily="2" charset="0"/>
              </a:rPr>
              <a:t>Centraliteit</a:t>
            </a:r>
            <a:r>
              <a:rPr lang="nl-NL" sz="1800" dirty="0">
                <a:latin typeface="Barlow" panose="00000500000000000000" pitchFamily="2" charset="0"/>
              </a:rPr>
              <a:t>, i.e., in welke mate speelt een actor een centrale rol in een netwerk</a:t>
            </a:r>
          </a:p>
          <a:p>
            <a:pPr algn="l"/>
            <a:r>
              <a:rPr lang="nl-NL" sz="1800" dirty="0">
                <a:latin typeface="Barlow" panose="00000500000000000000" pitchFamily="2" charset="0"/>
              </a:rPr>
              <a:t>Wat betekent ‘een centrale rol’ (‘</a:t>
            </a:r>
            <a:r>
              <a:rPr lang="nl-NL" sz="1800" dirty="0" err="1">
                <a:latin typeface="Barlow" panose="00000500000000000000" pitchFamily="2" charset="0"/>
              </a:rPr>
              <a:t>being</a:t>
            </a:r>
            <a:r>
              <a:rPr lang="nl-NL" sz="1800" dirty="0">
                <a:latin typeface="Barlow" panose="00000500000000000000" pitchFamily="2" charset="0"/>
              </a:rPr>
              <a:t> </a:t>
            </a:r>
            <a:r>
              <a:rPr lang="nl-NL" sz="1800" dirty="0" err="1">
                <a:latin typeface="Barlow" panose="00000500000000000000" pitchFamily="2" charset="0"/>
              </a:rPr>
              <a:t>central</a:t>
            </a:r>
            <a:r>
              <a:rPr lang="nl-NL" sz="1800" dirty="0">
                <a:latin typeface="Barlow" panose="00000500000000000000" pitchFamily="2" charset="0"/>
              </a:rPr>
              <a:t>’) in een gegeven context?</a:t>
            </a:r>
          </a:p>
          <a:p>
            <a:pPr lvl="1"/>
            <a:r>
              <a:rPr lang="nl-NL" sz="1400" dirty="0">
                <a:latin typeface="Barlow" panose="00000500000000000000" pitchFamily="2" charset="0"/>
              </a:rPr>
              <a:t>Studenten in een klas/vriendschap netwerk</a:t>
            </a:r>
          </a:p>
          <a:p>
            <a:pPr lvl="1"/>
            <a:r>
              <a:rPr lang="nl-NL" sz="1400" dirty="0">
                <a:latin typeface="Barlow" panose="00000500000000000000" pitchFamily="2" charset="0"/>
              </a:rPr>
              <a:t>Families in een netwerk van huwelijken</a:t>
            </a:r>
          </a:p>
          <a:p>
            <a:pPr lvl="1"/>
            <a:r>
              <a:rPr lang="nl-NL" sz="1400" dirty="0">
                <a:latin typeface="Barlow" panose="00000500000000000000" pitchFamily="2" charset="0"/>
              </a:rPr>
              <a:t>Business partnerships</a:t>
            </a:r>
          </a:p>
          <a:p>
            <a:pPr lvl="1"/>
            <a:r>
              <a:rPr lang="nl-NL" sz="1400" dirty="0">
                <a:latin typeface="Barlow" panose="00000500000000000000" pitchFamily="2" charset="0"/>
              </a:rPr>
              <a:t>Individu in een crimineel netwerk (over welke feiten gaat het?)</a:t>
            </a:r>
            <a:endParaRPr lang="nl-NL" sz="1800" dirty="0">
              <a:latin typeface="Barlow" panose="00000500000000000000" pitchFamily="2" charset="0"/>
            </a:endParaRPr>
          </a:p>
          <a:p>
            <a:pPr algn="l"/>
            <a:r>
              <a:rPr lang="nl-NL" sz="1800" dirty="0"/>
              <a:t>Afhankelijk van de specifieke context kan een ander type </a:t>
            </a:r>
            <a:r>
              <a:rPr lang="nl-NL" sz="1800" dirty="0" err="1"/>
              <a:t>centraliteit</a:t>
            </a:r>
            <a:r>
              <a:rPr lang="nl-NL" sz="1800" dirty="0"/>
              <a:t> belangrijker zijn</a:t>
            </a:r>
          </a:p>
          <a:p>
            <a:pPr algn="l"/>
            <a:r>
              <a:rPr lang="nl-NL" sz="1800" dirty="0"/>
              <a:t>Daarom bestaan er verschillende maatstaven om </a:t>
            </a:r>
            <a:r>
              <a:rPr lang="nl-NL" sz="1800" dirty="0" err="1"/>
              <a:t>centraliteit</a:t>
            </a:r>
            <a:r>
              <a:rPr lang="nl-NL" sz="1800" dirty="0"/>
              <a:t> te meten</a:t>
            </a:r>
            <a:endParaRPr lang="nl-NL" dirty="0">
              <a:latin typeface="Barlow" panose="00000500000000000000" pitchFamily="2" charset="0"/>
            </a:endParaRPr>
          </a:p>
          <a:p>
            <a:pPr lvl="1"/>
            <a:endParaRPr lang="nl-NL" sz="1200" dirty="0">
              <a:latin typeface="Barlow" panose="00000500000000000000" pitchFamily="2" charset="0"/>
            </a:endParaRPr>
          </a:p>
        </p:txBody>
      </p:sp>
    </p:spTree>
    <p:extLst>
      <p:ext uri="{BB962C8B-B14F-4D97-AF65-F5344CB8AC3E}">
        <p14:creationId xmlns:p14="http://schemas.microsoft.com/office/powerpoint/2010/main" val="1481875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27BE6-8705-016A-27A4-F101A90BAD5B}"/>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516FDD50-CF14-DF04-2510-032D0A812214}"/>
              </a:ext>
            </a:extLst>
          </p:cNvPr>
          <p:cNvSpPr>
            <a:spLocks noGrp="1"/>
          </p:cNvSpPr>
          <p:nvPr>
            <p:ph type="body" sz="quarter" idx="10"/>
          </p:nvPr>
        </p:nvSpPr>
        <p:spPr/>
        <p:txBody>
          <a:bodyPr/>
          <a:lstStyle/>
          <a:p>
            <a:r>
              <a:rPr lang="en-US" dirty="0" err="1"/>
              <a:t>Waarom</a:t>
            </a:r>
            <a:r>
              <a:rPr lang="en-US" dirty="0"/>
              <a:t> (</a:t>
            </a:r>
            <a:r>
              <a:rPr lang="en-US" dirty="0" err="1"/>
              <a:t>sociale</a:t>
            </a:r>
            <a:r>
              <a:rPr lang="en-US" dirty="0"/>
              <a:t>) </a:t>
            </a:r>
            <a:r>
              <a:rPr lang="en-US" dirty="0" err="1"/>
              <a:t>netwerken</a:t>
            </a:r>
            <a:r>
              <a:rPr lang="en-US" dirty="0"/>
              <a:t> </a:t>
            </a:r>
            <a:r>
              <a:rPr lang="en-US" dirty="0" err="1"/>
              <a:t>analyseren</a:t>
            </a:r>
            <a:r>
              <a:rPr lang="en-US" dirty="0"/>
              <a:t>? </a:t>
            </a:r>
          </a:p>
        </p:txBody>
      </p:sp>
      <p:sp>
        <p:nvSpPr>
          <p:cNvPr id="4" name="Text Placeholder 3">
            <a:extLst>
              <a:ext uri="{FF2B5EF4-FFF2-40B4-BE49-F238E27FC236}">
                <a16:creationId xmlns:a16="http://schemas.microsoft.com/office/drawing/2014/main" id="{38A9DA39-ECFA-3C21-9BEB-6AB65D6391C3}"/>
              </a:ext>
            </a:extLst>
          </p:cNvPr>
          <p:cNvSpPr>
            <a:spLocks noGrp="1"/>
          </p:cNvSpPr>
          <p:nvPr>
            <p:ph type="body" sz="quarter" idx="11"/>
          </p:nvPr>
        </p:nvSpPr>
        <p:spPr/>
        <p:txBody>
          <a:bodyPr>
            <a:normAutofit/>
          </a:bodyPr>
          <a:lstStyle/>
          <a:p>
            <a:r>
              <a:rPr lang="nl-NL" sz="1800" dirty="0"/>
              <a:t>Mensen, instellingen en actoren functioneren niet geïsoleerd</a:t>
            </a:r>
          </a:p>
          <a:p>
            <a:r>
              <a:rPr lang="nl-NL" sz="1800" dirty="0"/>
              <a:t>Om te begrijpen wat actor A doet, moeten we ook kijken naar wat andere actoren doen </a:t>
            </a:r>
          </a:p>
          <a:p>
            <a:r>
              <a:rPr lang="nl-NL" sz="1800" dirty="0"/>
              <a:t>Om sociale systemen te begrijpen, moeten we analyseren hoe actoren precies met elkaar verbonden zijn </a:t>
            </a:r>
          </a:p>
          <a:p>
            <a:r>
              <a:rPr lang="nl-NL" sz="1800" dirty="0"/>
              <a:t>Twee centrale niveaus van analyse in netwerkanalyse: </a:t>
            </a:r>
          </a:p>
          <a:p>
            <a:pPr lvl="1"/>
            <a:r>
              <a:rPr lang="nl-NL" sz="1400" dirty="0" err="1"/>
              <a:t>Micro-niveau</a:t>
            </a:r>
            <a:r>
              <a:rPr lang="nl-NL" sz="1400" dirty="0"/>
              <a:t>: individuele handelingen en uitkomsten </a:t>
            </a:r>
          </a:p>
          <a:p>
            <a:pPr lvl="1"/>
            <a:r>
              <a:rPr lang="nl-NL" sz="1400" dirty="0" err="1"/>
              <a:t>Macro-niveau</a:t>
            </a:r>
            <a:r>
              <a:rPr lang="nl-NL" sz="1400" dirty="0"/>
              <a:t>: </a:t>
            </a:r>
            <a:r>
              <a:rPr lang="nl-NL" sz="1400" dirty="0" err="1"/>
              <a:t>emergente</a:t>
            </a:r>
            <a:r>
              <a:rPr lang="nl-NL" sz="1400" dirty="0"/>
              <a:t> structuren, collectieve uitkomsten, stabiliteit van systemen</a:t>
            </a:r>
          </a:p>
        </p:txBody>
      </p:sp>
    </p:spTree>
    <p:extLst>
      <p:ext uri="{BB962C8B-B14F-4D97-AF65-F5344CB8AC3E}">
        <p14:creationId xmlns:p14="http://schemas.microsoft.com/office/powerpoint/2010/main" val="232670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758F1-DBFC-C766-DD41-CDA8A3CB6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3EBA2-8090-635F-B32F-BFD01356E93A}"/>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3E5C3829-4985-F0E3-EA3F-47834772FC95}"/>
              </a:ext>
            </a:extLst>
          </p:cNvPr>
          <p:cNvSpPr>
            <a:spLocks noGrp="1"/>
          </p:cNvSpPr>
          <p:nvPr>
            <p:ph type="body" sz="quarter" idx="10"/>
          </p:nvPr>
        </p:nvSpPr>
        <p:spPr/>
        <p:txBody>
          <a:bodyPr/>
          <a:lstStyle/>
          <a:p>
            <a:r>
              <a:rPr lang="en-US" dirty="0"/>
              <a:t>Degree centrality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B270045-D42E-B70C-3004-AE4CC8DCCF64}"/>
                  </a:ext>
                </a:extLst>
              </p:cNvPr>
              <p:cNvSpPr>
                <a:spLocks noGrp="1"/>
              </p:cNvSpPr>
              <p:nvPr>
                <p:ph type="body" sz="quarter" idx="11"/>
              </p:nvPr>
            </p:nvSpPr>
            <p:spPr>
              <a:xfrm>
                <a:off x="415925" y="2286000"/>
                <a:ext cx="9328148" cy="4457700"/>
              </a:xfrm>
            </p:spPr>
            <p:txBody>
              <a:bodyPr>
                <a:normAutofit/>
              </a:bodyPr>
              <a:lstStyle/>
              <a:p>
                <a:pPr algn="l"/>
                <a:r>
                  <a:rPr lang="nl-NL" sz="1800" dirty="0">
                    <a:latin typeface="Barlow" panose="00000500000000000000" pitchFamily="2" charset="0"/>
                  </a:rPr>
                  <a:t>Hoeveel </a:t>
                </a:r>
                <a:r>
                  <a:rPr lang="nl-NL" sz="1800" dirty="0" err="1">
                    <a:latin typeface="Barlow" panose="00000500000000000000" pitchFamily="2" charset="0"/>
                  </a:rPr>
                  <a:t>edges</a:t>
                </a:r>
                <a:r>
                  <a:rPr lang="nl-NL" sz="1800" dirty="0">
                    <a:latin typeface="Barlow" panose="00000500000000000000" pitchFamily="2" charset="0"/>
                  </a:rPr>
                  <a:t> heeft een node? </a:t>
                </a:r>
              </a:p>
              <a:p>
                <a:pPr algn="l"/>
                <a:r>
                  <a:rPr lang="nl-NL" sz="1800" dirty="0">
                    <a:latin typeface="Barlow" panose="00000500000000000000" pitchFamily="2" charset="0"/>
                  </a:rPr>
                  <a:t>Hogere </a:t>
                </a:r>
                <a:r>
                  <a:rPr lang="nl-NL" sz="1800" dirty="0" err="1">
                    <a:latin typeface="Barlow" panose="00000500000000000000" pitchFamily="2" charset="0"/>
                  </a:rPr>
                  <a:t>degree</a:t>
                </a:r>
                <a:r>
                  <a:rPr lang="nl-NL" sz="1800" dirty="0">
                    <a:latin typeface="Barlow" panose="00000500000000000000" pitchFamily="2" charset="0"/>
                  </a:rPr>
                  <a:t> </a:t>
                </a:r>
                <a:r>
                  <a:rPr lang="nl-NL" sz="1800" dirty="0" err="1">
                    <a:latin typeface="Barlow" panose="00000500000000000000" pitchFamily="2" charset="0"/>
                  </a:rPr>
                  <a:t>centrality</a:t>
                </a:r>
                <a:r>
                  <a:rPr lang="nl-NL" sz="1800" dirty="0">
                    <a:latin typeface="Barlow" panose="00000500000000000000" pitchFamily="2" charset="0"/>
                  </a:rPr>
                  <a:t> = centralere rol van node</a:t>
                </a:r>
              </a:p>
              <a:p>
                <a:pPr algn="l"/>
                <a:r>
                  <a:rPr lang="nl-NL" sz="1800" dirty="0" err="1">
                    <a:latin typeface="Barlow" panose="00000500000000000000" pitchFamily="2" charset="0"/>
                  </a:rPr>
                  <a:t>Outdegree</a:t>
                </a:r>
                <a:r>
                  <a:rPr lang="nl-NL" sz="1800" dirty="0">
                    <a:latin typeface="Barlow" panose="00000500000000000000" pitchFamily="2" charset="0"/>
                  </a:rPr>
                  <a:t>, </a:t>
                </a:r>
                <a:r>
                  <a:rPr lang="nl-NL" sz="1800" dirty="0" err="1">
                    <a:latin typeface="Barlow" panose="00000500000000000000" pitchFamily="2" charset="0"/>
                  </a:rPr>
                  <a:t>indegree</a:t>
                </a:r>
                <a:r>
                  <a:rPr lang="nl-NL" sz="1800" dirty="0">
                    <a:latin typeface="Barlow" panose="00000500000000000000" pitchFamily="2" charset="0"/>
                  </a:rPr>
                  <a:t>, of de som van beiden</a:t>
                </a:r>
              </a:p>
              <a:p>
                <a:endParaRPr lang="nl-NL" sz="1800" dirty="0">
                  <a:latin typeface="Barlow" panose="00000500000000000000" pitchFamily="2" charset="0"/>
                </a:endParaRPr>
              </a:p>
              <a:p>
                <a:pPr algn="l"/>
                <a:endParaRPr lang="nl-NL" sz="1800" dirty="0">
                  <a:latin typeface="Barlow" panose="00000500000000000000" pitchFamily="2" charset="0"/>
                </a:endParaRPr>
              </a:p>
              <a:p>
                <a:pPr lvl="1"/>
                <a:endParaRPr lang="nl-NL" sz="1200" dirty="0">
                  <a:latin typeface="Barlow" panose="00000500000000000000" pitchFamily="2" charset="0"/>
                </a:endParaRPr>
              </a:p>
            </p:txBody>
          </p:sp>
        </mc:Choice>
        <mc:Fallback xmlns="">
          <p:sp>
            <p:nvSpPr>
              <p:cNvPr id="4" name="Text Placeholder 3">
                <a:extLst>
                  <a:ext uri="{FF2B5EF4-FFF2-40B4-BE49-F238E27FC236}">
                    <a16:creationId xmlns:a16="http://schemas.microsoft.com/office/drawing/2014/main" id="{3B270045-D42E-B70C-3004-AE4CC8DCCF64}"/>
                  </a:ext>
                </a:extLst>
              </p:cNvPr>
              <p:cNvSpPr>
                <a:spLocks noGrp="1" noRot="1" noChangeAspect="1" noMove="1" noResize="1" noEditPoints="1" noAdjustHandles="1" noChangeArrowheads="1" noChangeShapeType="1" noTextEdit="1"/>
              </p:cNvSpPr>
              <p:nvPr>
                <p:ph type="body" sz="quarter" idx="11"/>
              </p:nvPr>
            </p:nvSpPr>
            <p:spPr>
              <a:xfrm>
                <a:off x="415925" y="2286000"/>
                <a:ext cx="9328148" cy="4457700"/>
              </a:xfrm>
              <a:blipFill>
                <a:blip r:embed="rId3"/>
                <a:stretch>
                  <a:fillRect l="-392" t="-137"/>
                </a:stretch>
              </a:blipFill>
            </p:spPr>
            <p:txBody>
              <a:bodyPr/>
              <a:lstStyle/>
              <a:p>
                <a:r>
                  <a:rPr lang="nl-NL">
                    <a:noFill/>
                  </a:rPr>
                  <a:t> </a:t>
                </a:r>
              </a:p>
            </p:txBody>
          </p:sp>
        </mc:Fallback>
      </mc:AlternateContent>
      <p:pic>
        <p:nvPicPr>
          <p:cNvPr id="6" name="Afbeelding 5" descr="Afbeelding met zwart, duisternis&#10;&#10;Door AI gegenereerde inhoud is mogelijk onjuist.">
            <a:extLst>
              <a:ext uri="{FF2B5EF4-FFF2-40B4-BE49-F238E27FC236}">
                <a16:creationId xmlns:a16="http://schemas.microsoft.com/office/drawing/2014/main" id="{A27477A1-63D1-66D1-40D0-3BAE572656F4}"/>
              </a:ext>
            </a:extLst>
          </p:cNvPr>
          <p:cNvPicPr>
            <a:picLocks noChangeAspect="1"/>
          </p:cNvPicPr>
          <p:nvPr/>
        </p:nvPicPr>
        <p:blipFill>
          <a:blip r:embed="rId4"/>
          <a:stretch>
            <a:fillRect/>
          </a:stretch>
        </p:blipFill>
        <p:spPr>
          <a:xfrm>
            <a:off x="4284661" y="4036681"/>
            <a:ext cx="1590675" cy="485775"/>
          </a:xfrm>
          <a:prstGeom prst="rect">
            <a:avLst/>
          </a:prstGeom>
        </p:spPr>
      </p:pic>
      <p:pic>
        <p:nvPicPr>
          <p:cNvPr id="8" name="Afbeelding 7" descr="Afbeelding met zwart, duisternis&#10;&#10;Door AI gegenereerde inhoud is mogelijk onjuist.">
            <a:extLst>
              <a:ext uri="{FF2B5EF4-FFF2-40B4-BE49-F238E27FC236}">
                <a16:creationId xmlns:a16="http://schemas.microsoft.com/office/drawing/2014/main" id="{DF75FDE3-F6E7-412D-FF15-A8A0011F4B16}"/>
              </a:ext>
            </a:extLst>
          </p:cNvPr>
          <p:cNvPicPr>
            <a:picLocks noChangeAspect="1"/>
          </p:cNvPicPr>
          <p:nvPr/>
        </p:nvPicPr>
        <p:blipFill>
          <a:blip r:embed="rId5"/>
          <a:stretch>
            <a:fillRect/>
          </a:stretch>
        </p:blipFill>
        <p:spPr>
          <a:xfrm>
            <a:off x="4284661" y="4977273"/>
            <a:ext cx="1504950" cy="485775"/>
          </a:xfrm>
          <a:prstGeom prst="rect">
            <a:avLst/>
          </a:prstGeom>
        </p:spPr>
      </p:pic>
      <p:pic>
        <p:nvPicPr>
          <p:cNvPr id="10" name="Afbeelding 9">
            <a:extLst>
              <a:ext uri="{FF2B5EF4-FFF2-40B4-BE49-F238E27FC236}">
                <a16:creationId xmlns:a16="http://schemas.microsoft.com/office/drawing/2014/main" id="{A4E89669-213B-F1D6-CDF1-3A1735F17AF0}"/>
              </a:ext>
            </a:extLst>
          </p:cNvPr>
          <p:cNvPicPr>
            <a:picLocks noChangeAspect="1"/>
          </p:cNvPicPr>
          <p:nvPr/>
        </p:nvPicPr>
        <p:blipFill>
          <a:blip r:embed="rId6"/>
          <a:stretch>
            <a:fillRect/>
          </a:stretch>
        </p:blipFill>
        <p:spPr>
          <a:xfrm>
            <a:off x="3860798" y="5893824"/>
            <a:ext cx="2438400" cy="209550"/>
          </a:xfrm>
          <a:prstGeom prst="rect">
            <a:avLst/>
          </a:prstGeom>
        </p:spPr>
      </p:pic>
      <p:pic>
        <p:nvPicPr>
          <p:cNvPr id="12" name="Afbeelding 11">
            <a:extLst>
              <a:ext uri="{FF2B5EF4-FFF2-40B4-BE49-F238E27FC236}">
                <a16:creationId xmlns:a16="http://schemas.microsoft.com/office/drawing/2014/main" id="{7F7DEEF0-29E4-59C3-74A8-5EDA4E254344}"/>
              </a:ext>
            </a:extLst>
          </p:cNvPr>
          <p:cNvPicPr>
            <a:picLocks noChangeAspect="1"/>
          </p:cNvPicPr>
          <p:nvPr/>
        </p:nvPicPr>
        <p:blipFill>
          <a:blip r:embed="rId7">
            <a:lum bright="20000" contrast="-40000"/>
          </a:blip>
          <a:stretch>
            <a:fillRect/>
          </a:stretch>
        </p:blipFill>
        <p:spPr>
          <a:xfrm>
            <a:off x="7048072" y="3323841"/>
            <a:ext cx="3193341" cy="3173282"/>
          </a:xfrm>
          <a:prstGeom prst="rect">
            <a:avLst/>
          </a:prstGeom>
        </p:spPr>
      </p:pic>
    </p:spTree>
    <p:extLst>
      <p:ext uri="{BB962C8B-B14F-4D97-AF65-F5344CB8AC3E}">
        <p14:creationId xmlns:p14="http://schemas.microsoft.com/office/powerpoint/2010/main" val="3660517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DA77-2943-345A-90A8-F6D0863CD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E6B11-C713-592E-D512-F39A0393D2B5}"/>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AD0EA9EF-2BB1-0DB3-A7F8-289DD5E32D10}"/>
              </a:ext>
            </a:extLst>
          </p:cNvPr>
          <p:cNvSpPr>
            <a:spLocks noGrp="1"/>
          </p:cNvSpPr>
          <p:nvPr>
            <p:ph type="body" sz="quarter" idx="10"/>
          </p:nvPr>
        </p:nvSpPr>
        <p:spPr/>
        <p:txBody>
          <a:bodyPr/>
          <a:lstStyle/>
          <a:p>
            <a:r>
              <a:rPr lang="en-US" dirty="0"/>
              <a:t>Closeness centrality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04C291A-FE43-7907-4E4C-8B5A5090EE85}"/>
                  </a:ext>
                </a:extLst>
              </p:cNvPr>
              <p:cNvSpPr>
                <a:spLocks noGrp="1"/>
              </p:cNvSpPr>
              <p:nvPr>
                <p:ph type="body" sz="quarter" idx="11"/>
              </p:nvPr>
            </p:nvSpPr>
            <p:spPr>
              <a:xfrm>
                <a:off x="415925" y="2286000"/>
                <a:ext cx="9328148" cy="4457700"/>
              </a:xfrm>
            </p:spPr>
            <p:txBody>
              <a:bodyPr>
                <a:normAutofit/>
              </a:bodyPr>
              <a:lstStyle/>
              <a:p>
                <a:pPr algn="l"/>
                <a:r>
                  <a:rPr lang="nl-NL" sz="1800" dirty="0">
                    <a:latin typeface="Barlow" panose="00000500000000000000" pitchFamily="2" charset="0"/>
                  </a:rPr>
                  <a:t>Hoelang is het kortste pad tot alle andere </a:t>
                </a:r>
                <a:r>
                  <a:rPr lang="nl-NL" sz="1800" dirty="0" err="1">
                    <a:latin typeface="Barlow" panose="00000500000000000000" pitchFamily="2" charset="0"/>
                  </a:rPr>
                  <a:t>nodes</a:t>
                </a:r>
                <a:r>
                  <a:rPr lang="nl-NL" sz="1800" dirty="0">
                    <a:latin typeface="Barlow" panose="00000500000000000000" pitchFamily="2" charset="0"/>
                  </a:rPr>
                  <a:t>?</a:t>
                </a:r>
              </a:p>
              <a:p>
                <a:pPr algn="l"/>
                <a:r>
                  <a:rPr lang="nl-NL" sz="1800" dirty="0" err="1">
                    <a:latin typeface="Barlow" panose="00000500000000000000" pitchFamily="2" charset="0"/>
                  </a:rPr>
                  <a:t>Radial</a:t>
                </a:r>
                <a:r>
                  <a:rPr lang="nl-NL" sz="1800" dirty="0">
                    <a:latin typeface="Barlow" panose="00000500000000000000" pitchFamily="2" charset="0"/>
                  </a:rPr>
                  <a:t> </a:t>
                </a:r>
                <a:r>
                  <a:rPr lang="nl-NL" sz="1800" dirty="0" err="1">
                    <a:latin typeface="Barlow" panose="00000500000000000000" pitchFamily="2" charset="0"/>
                  </a:rPr>
                  <a:t>centrality</a:t>
                </a:r>
                <a:endParaRPr lang="nl-NL" sz="1800" dirty="0">
                  <a:latin typeface="Barlow" panose="00000500000000000000" pitchFamily="2" charset="0"/>
                </a:endParaRPr>
              </a:p>
              <a:p>
                <a:pPr algn="l"/>
                <a:r>
                  <a:rPr lang="nl-NL" sz="1800" dirty="0">
                    <a:latin typeface="Barlow" panose="00000500000000000000" pitchFamily="2" charset="0"/>
                  </a:rPr>
                  <a:t>Omgekeerde van de som over alle dyadische afstanden d(i, j)</a:t>
                </a:r>
              </a:p>
              <a:p>
                <a:endParaRPr lang="nl-NL" sz="1800" dirty="0">
                  <a:latin typeface="Barlow" panose="00000500000000000000" pitchFamily="2" charset="0"/>
                </a:endParaRPr>
              </a:p>
              <a:p>
                <a:pPr algn="l"/>
                <a:endParaRPr lang="nl-NL" sz="1800" dirty="0">
                  <a:latin typeface="Barlow" panose="00000500000000000000" pitchFamily="2" charset="0"/>
                </a:endParaRPr>
              </a:p>
              <a:p>
                <a:pPr lvl="1"/>
                <a:endParaRPr lang="nl-NL" sz="1200" dirty="0">
                  <a:latin typeface="Barlow" panose="00000500000000000000" pitchFamily="2" charset="0"/>
                </a:endParaRPr>
              </a:p>
            </p:txBody>
          </p:sp>
        </mc:Choice>
        <mc:Fallback xmlns="">
          <p:sp>
            <p:nvSpPr>
              <p:cNvPr id="4" name="Text Placeholder 3">
                <a:extLst>
                  <a:ext uri="{FF2B5EF4-FFF2-40B4-BE49-F238E27FC236}">
                    <a16:creationId xmlns:a16="http://schemas.microsoft.com/office/drawing/2014/main" id="{D04C291A-FE43-7907-4E4C-8B5A5090EE85}"/>
                  </a:ext>
                </a:extLst>
              </p:cNvPr>
              <p:cNvSpPr>
                <a:spLocks noGrp="1" noRot="1" noChangeAspect="1" noMove="1" noResize="1" noEditPoints="1" noAdjustHandles="1" noChangeArrowheads="1" noChangeShapeType="1" noTextEdit="1"/>
              </p:cNvSpPr>
              <p:nvPr>
                <p:ph type="body" sz="quarter" idx="11"/>
              </p:nvPr>
            </p:nvSpPr>
            <p:spPr>
              <a:xfrm>
                <a:off x="415925" y="2286000"/>
                <a:ext cx="9328148" cy="4457700"/>
              </a:xfrm>
              <a:blipFill>
                <a:blip r:embed="rId3"/>
                <a:stretch>
                  <a:fillRect l="-392" t="-137"/>
                </a:stretch>
              </a:blipFill>
            </p:spPr>
            <p:txBody>
              <a:bodyPr/>
              <a:lstStyle/>
              <a:p>
                <a:r>
                  <a:rPr lang="nl-NL">
                    <a:noFill/>
                  </a:rPr>
                  <a:t> </a:t>
                </a:r>
              </a:p>
            </p:txBody>
          </p:sp>
        </mc:Fallback>
      </mc:AlternateContent>
      <p:pic>
        <p:nvPicPr>
          <p:cNvPr id="7" name="Afbeelding 6">
            <a:extLst>
              <a:ext uri="{FF2B5EF4-FFF2-40B4-BE49-F238E27FC236}">
                <a16:creationId xmlns:a16="http://schemas.microsoft.com/office/drawing/2014/main" id="{C728B3F2-883F-422F-3515-1C6D92A04F50}"/>
              </a:ext>
            </a:extLst>
          </p:cNvPr>
          <p:cNvPicPr>
            <a:picLocks noChangeAspect="1"/>
          </p:cNvPicPr>
          <p:nvPr/>
        </p:nvPicPr>
        <p:blipFill>
          <a:blip r:embed="rId4">
            <a:lum bright="20000" contrast="-40000"/>
          </a:blip>
          <a:stretch>
            <a:fillRect/>
          </a:stretch>
        </p:blipFill>
        <p:spPr>
          <a:xfrm>
            <a:off x="7158780" y="3514489"/>
            <a:ext cx="3009154" cy="2925567"/>
          </a:xfrm>
          <a:prstGeom prst="rect">
            <a:avLst/>
          </a:prstGeom>
        </p:spPr>
      </p:pic>
      <p:pic>
        <p:nvPicPr>
          <p:cNvPr id="11" name="Afbeelding 10" descr="Afbeelding met zwart, duisternis&#10;&#10;Door AI gegenereerde inhoud is mogelijk onjuist.">
            <a:extLst>
              <a:ext uri="{FF2B5EF4-FFF2-40B4-BE49-F238E27FC236}">
                <a16:creationId xmlns:a16="http://schemas.microsoft.com/office/drawing/2014/main" id="{0BD9904F-5EE5-6A70-8758-E0DC07BE1A02}"/>
              </a:ext>
            </a:extLst>
          </p:cNvPr>
          <p:cNvPicPr>
            <a:picLocks noChangeAspect="1"/>
          </p:cNvPicPr>
          <p:nvPr/>
        </p:nvPicPr>
        <p:blipFill>
          <a:blip r:embed="rId5"/>
          <a:stretch>
            <a:fillRect/>
          </a:stretch>
        </p:blipFill>
        <p:spPr>
          <a:xfrm>
            <a:off x="3014666" y="4736387"/>
            <a:ext cx="3720253" cy="965160"/>
          </a:xfrm>
          <a:prstGeom prst="rect">
            <a:avLst/>
          </a:prstGeom>
        </p:spPr>
      </p:pic>
    </p:spTree>
    <p:extLst>
      <p:ext uri="{BB962C8B-B14F-4D97-AF65-F5344CB8AC3E}">
        <p14:creationId xmlns:p14="http://schemas.microsoft.com/office/powerpoint/2010/main" val="109263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5AA47-7EF8-EFDF-B0A8-050796CF6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291B2-E624-D24F-101A-8110612A8604}"/>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9069BB85-A513-33AF-3DC1-80D6267D961D}"/>
              </a:ext>
            </a:extLst>
          </p:cNvPr>
          <p:cNvSpPr>
            <a:spLocks noGrp="1"/>
          </p:cNvSpPr>
          <p:nvPr>
            <p:ph type="body" sz="quarter" idx="10"/>
          </p:nvPr>
        </p:nvSpPr>
        <p:spPr/>
        <p:txBody>
          <a:bodyPr/>
          <a:lstStyle/>
          <a:p>
            <a:r>
              <a:rPr lang="en-US" dirty="0"/>
              <a:t>Betweenness centrality</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F4A0A7C-9C52-97F6-6A0C-801D01DA2A0D}"/>
                  </a:ext>
                </a:extLst>
              </p:cNvPr>
              <p:cNvSpPr>
                <a:spLocks noGrp="1"/>
              </p:cNvSpPr>
              <p:nvPr>
                <p:ph type="body" sz="quarter" idx="11"/>
              </p:nvPr>
            </p:nvSpPr>
            <p:spPr>
              <a:xfrm>
                <a:off x="415925" y="2286000"/>
                <a:ext cx="6046520" cy="4457700"/>
              </a:xfrm>
            </p:spPr>
            <p:txBody>
              <a:bodyPr>
                <a:normAutofit/>
              </a:bodyPr>
              <a:lstStyle/>
              <a:p>
                <a:pPr algn="l"/>
                <a:r>
                  <a:rPr lang="nl-NL" sz="1800" dirty="0">
                    <a:latin typeface="Barlow" panose="00000500000000000000" pitchFamily="2" charset="0"/>
                  </a:rPr>
                  <a:t>Hoeveel ‘kortste paden’ (</a:t>
                </a:r>
                <a:r>
                  <a:rPr lang="nl-NL" sz="1800" dirty="0" err="1">
                    <a:latin typeface="Barlow" panose="00000500000000000000" pitchFamily="2" charset="0"/>
                  </a:rPr>
                  <a:t>shortest</a:t>
                </a:r>
                <a:r>
                  <a:rPr lang="nl-NL" sz="1800" dirty="0">
                    <a:latin typeface="Barlow" panose="00000500000000000000" pitchFamily="2" charset="0"/>
                  </a:rPr>
                  <a:t> </a:t>
                </a:r>
                <a:r>
                  <a:rPr lang="nl-NL" sz="1800" dirty="0" err="1">
                    <a:latin typeface="Barlow" panose="00000500000000000000" pitchFamily="2" charset="0"/>
                  </a:rPr>
                  <a:t>paths</a:t>
                </a:r>
                <a:r>
                  <a:rPr lang="nl-NL" sz="1800" dirty="0">
                    <a:latin typeface="Barlow" panose="00000500000000000000" pitchFamily="2" charset="0"/>
                  </a:rPr>
                  <a:t>) gaan door een node?</a:t>
                </a:r>
              </a:p>
              <a:p>
                <a:pPr algn="l"/>
                <a:r>
                  <a:rPr lang="nl-NL" sz="1800" dirty="0" err="1">
                    <a:latin typeface="Barlow" panose="00000500000000000000" pitchFamily="2" charset="0"/>
                  </a:rPr>
                  <a:t>Medial</a:t>
                </a:r>
                <a:r>
                  <a:rPr lang="nl-NL" sz="1800" dirty="0">
                    <a:latin typeface="Barlow" panose="00000500000000000000" pitchFamily="2" charset="0"/>
                  </a:rPr>
                  <a:t> </a:t>
                </a:r>
                <a:r>
                  <a:rPr lang="nl-NL" sz="1800" dirty="0" err="1">
                    <a:latin typeface="Barlow" panose="00000500000000000000" pitchFamily="2" charset="0"/>
                  </a:rPr>
                  <a:t>centrality</a:t>
                </a:r>
                <a:endParaRPr lang="nl-NL" sz="1800" dirty="0">
                  <a:latin typeface="Barlow" panose="00000500000000000000" pitchFamily="2" charset="0"/>
                </a:endParaRPr>
              </a:p>
              <a:p>
                <a:pPr algn="l"/>
                <a:endParaRPr lang="nl-NL" sz="1800" i="1" dirty="0">
                  <a:latin typeface="Barlow" panose="00000500000000000000" pitchFamily="2" charset="0"/>
                </a:endParaRPr>
              </a:p>
              <a:p>
                <a:pPr marL="0" indent="0" algn="l">
                  <a:buNone/>
                </a:pPr>
                <a:endParaRPr lang="nl-NL" sz="1800" i="1" dirty="0">
                  <a:latin typeface="Barlow" panose="00000500000000000000" pitchFamily="2" charset="0"/>
                </a:endParaRPr>
              </a:p>
              <a:p>
                <a:pPr algn="l"/>
                <a:r>
                  <a:rPr lang="nl-NL" sz="1800" i="1" dirty="0">
                    <a:latin typeface="Barlow" panose="00000500000000000000" pitchFamily="2" charset="0"/>
                  </a:rPr>
                  <a:t>                 </a:t>
                </a:r>
                <a:r>
                  <a:rPr lang="nl-NL" sz="1800" dirty="0">
                    <a:latin typeface="Barlow" panose="00000500000000000000" pitchFamily="2" charset="0"/>
                  </a:rPr>
                  <a:t>= fractie van de kortste afstand van j naar k met i als tussenliggende node</a:t>
                </a:r>
              </a:p>
              <a:p>
                <a:pPr algn="l"/>
                <a:endParaRPr lang="nl-NL" sz="1800" dirty="0">
                  <a:latin typeface="Barlow" panose="00000500000000000000" pitchFamily="2" charset="0"/>
                </a:endParaRPr>
              </a:p>
              <a:p>
                <a:pPr lvl="1"/>
                <a:endParaRPr lang="nl-NL" sz="1200" dirty="0">
                  <a:latin typeface="Barlow" panose="00000500000000000000" pitchFamily="2" charset="0"/>
                </a:endParaRPr>
              </a:p>
            </p:txBody>
          </p:sp>
        </mc:Choice>
        <mc:Fallback xmlns="">
          <p:sp>
            <p:nvSpPr>
              <p:cNvPr id="4" name="Text Placeholder 3">
                <a:extLst>
                  <a:ext uri="{FF2B5EF4-FFF2-40B4-BE49-F238E27FC236}">
                    <a16:creationId xmlns:a16="http://schemas.microsoft.com/office/drawing/2014/main" id="{3F4A0A7C-9C52-97F6-6A0C-801D01DA2A0D}"/>
                  </a:ext>
                </a:extLst>
              </p:cNvPr>
              <p:cNvSpPr>
                <a:spLocks noGrp="1" noRot="1" noChangeAspect="1" noMove="1" noResize="1" noEditPoints="1" noAdjustHandles="1" noChangeArrowheads="1" noChangeShapeType="1" noTextEdit="1"/>
              </p:cNvSpPr>
              <p:nvPr>
                <p:ph type="body" sz="quarter" idx="11"/>
              </p:nvPr>
            </p:nvSpPr>
            <p:spPr>
              <a:xfrm>
                <a:off x="415925" y="2286000"/>
                <a:ext cx="6046520" cy="4457700"/>
              </a:xfrm>
              <a:blipFill>
                <a:blip r:embed="rId3"/>
                <a:stretch>
                  <a:fillRect l="-605" t="-137"/>
                </a:stretch>
              </a:blipFill>
            </p:spPr>
            <p:txBody>
              <a:bodyPr/>
              <a:lstStyle/>
              <a:p>
                <a:r>
                  <a:rPr lang="nl-NL">
                    <a:noFill/>
                  </a:rPr>
                  <a:t> </a:t>
                </a:r>
              </a:p>
            </p:txBody>
          </p:sp>
        </mc:Fallback>
      </mc:AlternateContent>
      <p:pic>
        <p:nvPicPr>
          <p:cNvPr id="6" name="Afbeelding 5" descr="Afbeelding met zwart, duisternis&#10;&#10;Door AI gegenereerde inhoud is mogelijk onjuist.">
            <a:extLst>
              <a:ext uri="{FF2B5EF4-FFF2-40B4-BE49-F238E27FC236}">
                <a16:creationId xmlns:a16="http://schemas.microsoft.com/office/drawing/2014/main" id="{F7CCA835-67F9-F8A8-E257-9A241E465175}"/>
              </a:ext>
            </a:extLst>
          </p:cNvPr>
          <p:cNvPicPr>
            <a:picLocks noChangeAspect="1"/>
          </p:cNvPicPr>
          <p:nvPr/>
        </p:nvPicPr>
        <p:blipFill>
          <a:blip r:embed="rId4"/>
          <a:stretch>
            <a:fillRect/>
          </a:stretch>
        </p:blipFill>
        <p:spPr>
          <a:xfrm>
            <a:off x="1697551" y="3713813"/>
            <a:ext cx="1952625" cy="485775"/>
          </a:xfrm>
          <a:prstGeom prst="rect">
            <a:avLst/>
          </a:prstGeom>
        </p:spPr>
      </p:pic>
      <p:pic>
        <p:nvPicPr>
          <p:cNvPr id="8" name="Afbeelding 7" descr="Afbeelding met zwart, duisternis&#10;&#10;Door AI gegenereerde inhoud is mogelijk onjuist.">
            <a:extLst>
              <a:ext uri="{FF2B5EF4-FFF2-40B4-BE49-F238E27FC236}">
                <a16:creationId xmlns:a16="http://schemas.microsoft.com/office/drawing/2014/main" id="{255F971C-DAFD-407D-0ADA-EF3AB92E4746}"/>
              </a:ext>
            </a:extLst>
          </p:cNvPr>
          <p:cNvPicPr>
            <a:picLocks noChangeAspect="1"/>
          </p:cNvPicPr>
          <p:nvPr/>
        </p:nvPicPr>
        <p:blipFill>
          <a:blip r:embed="rId4"/>
          <a:srcRect l="63067" b="42013"/>
          <a:stretch/>
        </p:blipFill>
        <p:spPr>
          <a:xfrm>
            <a:off x="698643" y="4514850"/>
            <a:ext cx="721171" cy="281683"/>
          </a:xfrm>
          <a:prstGeom prst="rect">
            <a:avLst/>
          </a:prstGeom>
        </p:spPr>
      </p:pic>
      <p:pic>
        <p:nvPicPr>
          <p:cNvPr id="10" name="Afbeelding 9">
            <a:extLst>
              <a:ext uri="{FF2B5EF4-FFF2-40B4-BE49-F238E27FC236}">
                <a16:creationId xmlns:a16="http://schemas.microsoft.com/office/drawing/2014/main" id="{2DF144BB-6F56-285E-34BE-CB310399E381}"/>
              </a:ext>
            </a:extLst>
          </p:cNvPr>
          <p:cNvPicPr>
            <a:picLocks noChangeAspect="1"/>
          </p:cNvPicPr>
          <p:nvPr/>
        </p:nvPicPr>
        <p:blipFill>
          <a:blip r:embed="rId5">
            <a:lum bright="20000" contrast="-40000"/>
          </a:blip>
          <a:stretch>
            <a:fillRect/>
          </a:stretch>
        </p:blipFill>
        <p:spPr>
          <a:xfrm>
            <a:off x="6745163" y="3000428"/>
            <a:ext cx="3362524" cy="3310526"/>
          </a:xfrm>
          <a:prstGeom prst="rect">
            <a:avLst/>
          </a:prstGeom>
        </p:spPr>
      </p:pic>
    </p:spTree>
    <p:extLst>
      <p:ext uri="{BB962C8B-B14F-4D97-AF65-F5344CB8AC3E}">
        <p14:creationId xmlns:p14="http://schemas.microsoft.com/office/powerpoint/2010/main" val="2512725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C5C8F-783C-89A1-B279-5546B7871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F21AB-2E51-6F6C-241B-C3FDD80C30B6}"/>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68AB1449-6C05-0F74-BFEA-D8218EE2DB82}"/>
              </a:ext>
            </a:extLst>
          </p:cNvPr>
          <p:cNvSpPr>
            <a:spLocks noGrp="1"/>
          </p:cNvSpPr>
          <p:nvPr>
            <p:ph type="body" sz="quarter" idx="10"/>
          </p:nvPr>
        </p:nvSpPr>
        <p:spPr/>
        <p:txBody>
          <a:bodyPr/>
          <a:lstStyle/>
          <a:p>
            <a:r>
              <a:rPr lang="en-US" dirty="0"/>
              <a:t>Eigenvector (</a:t>
            </a:r>
            <a:r>
              <a:rPr lang="en-US" dirty="0" err="1"/>
              <a:t>Bonacich</a:t>
            </a:r>
            <a:r>
              <a:rPr lang="en-US" dirty="0"/>
              <a:t>) centrality</a:t>
            </a:r>
          </a:p>
        </p:txBody>
      </p:sp>
      <p:sp>
        <p:nvSpPr>
          <p:cNvPr id="4" name="Text Placeholder 3">
            <a:extLst>
              <a:ext uri="{FF2B5EF4-FFF2-40B4-BE49-F238E27FC236}">
                <a16:creationId xmlns:a16="http://schemas.microsoft.com/office/drawing/2014/main" id="{4C34517D-BE98-E243-301A-3F98A00A124E}"/>
              </a:ext>
            </a:extLst>
          </p:cNvPr>
          <p:cNvSpPr>
            <a:spLocks noGrp="1"/>
          </p:cNvSpPr>
          <p:nvPr>
            <p:ph type="body" sz="quarter" idx="11"/>
          </p:nvPr>
        </p:nvSpPr>
        <p:spPr>
          <a:xfrm>
            <a:off x="415925" y="2286000"/>
            <a:ext cx="6046520" cy="4457700"/>
          </a:xfrm>
        </p:spPr>
        <p:txBody>
          <a:bodyPr>
            <a:normAutofit/>
          </a:bodyPr>
          <a:lstStyle/>
          <a:p>
            <a:pPr algn="l"/>
            <a:r>
              <a:rPr lang="nl-NL" sz="1800" dirty="0">
                <a:latin typeface="Barlow" panose="00000500000000000000" pitchFamily="2" charset="0"/>
              </a:rPr>
              <a:t>Hoeveel centrale ‘buren’ heeft een node (recursief)?</a:t>
            </a:r>
          </a:p>
          <a:p>
            <a:pPr algn="l"/>
            <a:r>
              <a:rPr lang="nl-NL" sz="1800" dirty="0">
                <a:latin typeface="Barlow" panose="00000500000000000000" pitchFamily="2" charset="0"/>
              </a:rPr>
              <a:t>Feedback </a:t>
            </a:r>
            <a:r>
              <a:rPr lang="nl-NL" sz="1800" dirty="0" err="1">
                <a:latin typeface="Barlow" panose="00000500000000000000" pitchFamily="2" charset="0"/>
              </a:rPr>
              <a:t>centrality</a:t>
            </a:r>
            <a:endParaRPr lang="nl-NL" sz="1800" dirty="0">
              <a:latin typeface="Barlow" panose="00000500000000000000" pitchFamily="2" charset="0"/>
            </a:endParaRPr>
          </a:p>
          <a:p>
            <a:pPr algn="l"/>
            <a:endParaRPr lang="nl-NL" sz="1800" i="1" dirty="0">
              <a:latin typeface="Barlow" panose="00000500000000000000" pitchFamily="2" charset="0"/>
            </a:endParaRPr>
          </a:p>
          <a:p>
            <a:pPr marL="0" indent="0" algn="l">
              <a:buNone/>
            </a:pPr>
            <a:endParaRPr lang="nl-NL" sz="1800" i="1" dirty="0">
              <a:latin typeface="Barlow" panose="00000500000000000000" pitchFamily="2" charset="0"/>
            </a:endParaRPr>
          </a:p>
          <a:p>
            <a:pPr algn="l"/>
            <a:r>
              <a:rPr lang="nl-NL" sz="1800" i="1" dirty="0">
                <a:latin typeface="Barlow" panose="00000500000000000000" pitchFamily="2" charset="0"/>
              </a:rPr>
              <a:t>                 </a:t>
            </a:r>
            <a:r>
              <a:rPr lang="nl-NL" sz="1800" dirty="0">
                <a:latin typeface="Barlow" panose="00000500000000000000" pitchFamily="2" charset="0"/>
              </a:rPr>
              <a:t>= </a:t>
            </a:r>
            <a:r>
              <a:rPr lang="nl-NL" sz="1800" dirty="0" err="1">
                <a:latin typeface="Barlow" panose="00000500000000000000" pitchFamily="2" charset="0"/>
              </a:rPr>
              <a:t>eigenvalue</a:t>
            </a:r>
            <a:r>
              <a:rPr lang="nl-NL" sz="1800" dirty="0">
                <a:latin typeface="Barlow" panose="00000500000000000000" pitchFamily="2" charset="0"/>
              </a:rPr>
              <a:t> van </a:t>
            </a:r>
            <a:r>
              <a:rPr lang="nl-NL" sz="1800" dirty="0" err="1">
                <a:latin typeface="Barlow" panose="00000500000000000000" pitchFamily="2" charset="0"/>
              </a:rPr>
              <a:t>adjacency</a:t>
            </a:r>
            <a:r>
              <a:rPr lang="nl-NL" sz="1800" dirty="0">
                <a:latin typeface="Barlow" panose="00000500000000000000" pitchFamily="2" charset="0"/>
              </a:rPr>
              <a:t> matrix en </a:t>
            </a:r>
            <a:r>
              <a:rPr lang="nl-NL" sz="1800" i="1" dirty="0">
                <a:latin typeface="Barlow" panose="00000500000000000000" pitchFamily="2" charset="0"/>
              </a:rPr>
              <a:t>N(i) als buren (</a:t>
            </a:r>
            <a:r>
              <a:rPr lang="nl-NL" sz="1800" i="1" dirty="0" err="1">
                <a:latin typeface="Barlow" panose="00000500000000000000" pitchFamily="2" charset="0"/>
              </a:rPr>
              <a:t>neighbors</a:t>
            </a:r>
            <a:r>
              <a:rPr lang="nl-NL" sz="1800" i="1" dirty="0">
                <a:latin typeface="Barlow" panose="00000500000000000000" pitchFamily="2" charset="0"/>
              </a:rPr>
              <a:t>) van node i</a:t>
            </a:r>
          </a:p>
          <a:p>
            <a:pPr algn="l"/>
            <a:endParaRPr lang="nl-NL" sz="1800" dirty="0">
              <a:latin typeface="Barlow" panose="00000500000000000000" pitchFamily="2" charset="0"/>
            </a:endParaRPr>
          </a:p>
          <a:p>
            <a:pPr lvl="1"/>
            <a:endParaRPr lang="nl-NL" sz="1200" dirty="0">
              <a:latin typeface="Barlow" panose="00000500000000000000" pitchFamily="2" charset="0"/>
            </a:endParaRPr>
          </a:p>
        </p:txBody>
      </p:sp>
      <p:pic>
        <p:nvPicPr>
          <p:cNvPr id="7" name="Afbeelding 6" descr="Afbeelding met zwart, duisternis&#10;&#10;Door AI gegenereerde inhoud is mogelijk onjuist.">
            <a:extLst>
              <a:ext uri="{FF2B5EF4-FFF2-40B4-BE49-F238E27FC236}">
                <a16:creationId xmlns:a16="http://schemas.microsoft.com/office/drawing/2014/main" id="{0EB3E4BB-9DE7-E832-CED3-D3B6C1C81AAB}"/>
              </a:ext>
            </a:extLst>
          </p:cNvPr>
          <p:cNvPicPr>
            <a:picLocks noChangeAspect="1"/>
          </p:cNvPicPr>
          <p:nvPr/>
        </p:nvPicPr>
        <p:blipFill>
          <a:blip r:embed="rId3"/>
          <a:stretch>
            <a:fillRect/>
          </a:stretch>
        </p:blipFill>
        <p:spPr>
          <a:xfrm>
            <a:off x="1786848" y="3429000"/>
            <a:ext cx="1981200" cy="504825"/>
          </a:xfrm>
          <a:prstGeom prst="rect">
            <a:avLst/>
          </a:prstGeom>
        </p:spPr>
      </p:pic>
      <p:pic>
        <p:nvPicPr>
          <p:cNvPr id="11" name="Afbeelding 10">
            <a:extLst>
              <a:ext uri="{FF2B5EF4-FFF2-40B4-BE49-F238E27FC236}">
                <a16:creationId xmlns:a16="http://schemas.microsoft.com/office/drawing/2014/main" id="{3B00A940-AAC2-4562-CB80-0479CEDA90D5}"/>
              </a:ext>
            </a:extLst>
          </p:cNvPr>
          <p:cNvPicPr>
            <a:picLocks noChangeAspect="1"/>
          </p:cNvPicPr>
          <p:nvPr/>
        </p:nvPicPr>
        <p:blipFill>
          <a:blip r:embed="rId4"/>
          <a:stretch>
            <a:fillRect/>
          </a:stretch>
        </p:blipFill>
        <p:spPr>
          <a:xfrm>
            <a:off x="812996" y="4086225"/>
            <a:ext cx="600075" cy="428625"/>
          </a:xfrm>
          <a:prstGeom prst="rect">
            <a:avLst/>
          </a:prstGeom>
        </p:spPr>
      </p:pic>
      <p:pic>
        <p:nvPicPr>
          <p:cNvPr id="13" name="Afbeelding 12">
            <a:extLst>
              <a:ext uri="{FF2B5EF4-FFF2-40B4-BE49-F238E27FC236}">
                <a16:creationId xmlns:a16="http://schemas.microsoft.com/office/drawing/2014/main" id="{AFB3B451-CBEB-0BDC-150F-7154CEBF1B49}"/>
              </a:ext>
            </a:extLst>
          </p:cNvPr>
          <p:cNvPicPr>
            <a:picLocks noChangeAspect="1"/>
          </p:cNvPicPr>
          <p:nvPr/>
        </p:nvPicPr>
        <p:blipFill>
          <a:blip r:embed="rId5">
            <a:lum bright="20000" contrast="-40000"/>
          </a:blip>
          <a:stretch>
            <a:fillRect/>
          </a:stretch>
        </p:blipFill>
        <p:spPr>
          <a:xfrm>
            <a:off x="6647380" y="3114031"/>
            <a:ext cx="3371457" cy="3221984"/>
          </a:xfrm>
          <a:prstGeom prst="rect">
            <a:avLst/>
          </a:prstGeom>
        </p:spPr>
      </p:pic>
    </p:spTree>
    <p:extLst>
      <p:ext uri="{BB962C8B-B14F-4D97-AF65-F5344CB8AC3E}">
        <p14:creationId xmlns:p14="http://schemas.microsoft.com/office/powerpoint/2010/main" val="2008844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0C07A-FBD1-F7AB-C09F-64A38EAB6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2A3B8-7204-DD3E-20B1-D820775D9B5F}"/>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811E972E-EBB9-2AE5-57DB-08B8AC86124D}"/>
              </a:ext>
            </a:extLst>
          </p:cNvPr>
          <p:cNvSpPr>
            <a:spLocks noGrp="1"/>
          </p:cNvSpPr>
          <p:nvPr>
            <p:ph type="body" sz="quarter" idx="10"/>
          </p:nvPr>
        </p:nvSpPr>
        <p:spPr/>
        <p:txBody>
          <a:bodyPr/>
          <a:lstStyle/>
          <a:p>
            <a:r>
              <a:rPr lang="en-US" dirty="0" err="1"/>
              <a:t>Centraliteitsmaten</a:t>
            </a:r>
            <a:endParaRPr lang="en-US" dirty="0"/>
          </a:p>
        </p:txBody>
      </p:sp>
      <p:sp>
        <p:nvSpPr>
          <p:cNvPr id="4" name="Text Placeholder 3">
            <a:extLst>
              <a:ext uri="{FF2B5EF4-FFF2-40B4-BE49-F238E27FC236}">
                <a16:creationId xmlns:a16="http://schemas.microsoft.com/office/drawing/2014/main" id="{FF951C4C-CD6B-8616-75CB-2EA28838847D}"/>
              </a:ext>
            </a:extLst>
          </p:cNvPr>
          <p:cNvSpPr>
            <a:spLocks noGrp="1"/>
          </p:cNvSpPr>
          <p:nvPr>
            <p:ph type="body" sz="quarter" idx="11"/>
          </p:nvPr>
        </p:nvSpPr>
        <p:spPr>
          <a:xfrm>
            <a:off x="415924" y="2286000"/>
            <a:ext cx="9328147" cy="4457700"/>
          </a:xfrm>
        </p:spPr>
        <p:txBody>
          <a:bodyPr>
            <a:normAutofit/>
          </a:bodyPr>
          <a:lstStyle/>
          <a:p>
            <a:pPr algn="l"/>
            <a:r>
              <a:rPr lang="nl-NL" dirty="0">
                <a:latin typeface="Barlow" panose="00000500000000000000" pitchFamily="2" charset="0"/>
              </a:rPr>
              <a:t>Afhankelijk van de context en de onderzoeksvraag (!)</a:t>
            </a:r>
          </a:p>
          <a:p>
            <a:pPr lvl="1"/>
            <a:r>
              <a:rPr lang="nl-NL" sz="1800" dirty="0">
                <a:latin typeface="Barlow" panose="00000500000000000000" pitchFamily="2" charset="0"/>
              </a:rPr>
              <a:t>verschillende mensen kennen –&gt; </a:t>
            </a:r>
            <a:r>
              <a:rPr lang="nl-NL" sz="1800" dirty="0" err="1">
                <a:latin typeface="Barlow" panose="00000500000000000000" pitchFamily="2" charset="0"/>
              </a:rPr>
              <a:t>degree</a:t>
            </a:r>
            <a:endParaRPr lang="nl-NL" sz="1800" dirty="0">
              <a:latin typeface="Barlow" panose="00000500000000000000" pitchFamily="2" charset="0"/>
            </a:endParaRPr>
          </a:p>
          <a:p>
            <a:pPr lvl="1"/>
            <a:r>
              <a:rPr lang="nl-NL" sz="1800" dirty="0">
                <a:latin typeface="Barlow" panose="00000500000000000000" pitchFamily="2" charset="0"/>
              </a:rPr>
              <a:t>informatie krijgen –&gt; </a:t>
            </a:r>
            <a:r>
              <a:rPr lang="nl-NL" sz="1800" dirty="0" err="1">
                <a:latin typeface="Barlow" panose="00000500000000000000" pitchFamily="2" charset="0"/>
              </a:rPr>
              <a:t>betweenness</a:t>
            </a:r>
            <a:endParaRPr lang="nl-NL" sz="1800" dirty="0">
              <a:latin typeface="Barlow" panose="00000500000000000000" pitchFamily="2" charset="0"/>
            </a:endParaRPr>
          </a:p>
          <a:p>
            <a:pPr lvl="1"/>
            <a:r>
              <a:rPr lang="nl-NL" sz="1800" dirty="0">
                <a:latin typeface="Barlow" panose="00000500000000000000" pitchFamily="2" charset="0"/>
              </a:rPr>
              <a:t>veel mensen bereiken –&gt; </a:t>
            </a:r>
            <a:r>
              <a:rPr lang="nl-NL" sz="1800" dirty="0" err="1">
                <a:latin typeface="Barlow" panose="00000500000000000000" pitchFamily="2" charset="0"/>
              </a:rPr>
              <a:t>closeness</a:t>
            </a:r>
            <a:endParaRPr lang="nl-NL" sz="1800" dirty="0">
              <a:latin typeface="Barlow" panose="00000500000000000000" pitchFamily="2" charset="0"/>
            </a:endParaRPr>
          </a:p>
          <a:p>
            <a:pPr lvl="1"/>
            <a:r>
              <a:rPr lang="nl-NL" sz="1800" dirty="0">
                <a:latin typeface="Barlow" panose="00000500000000000000" pitchFamily="2" charset="0"/>
              </a:rPr>
              <a:t>de juiste mensen kennen -&gt; eigenvector</a:t>
            </a:r>
          </a:p>
          <a:p>
            <a:pPr lvl="1"/>
            <a:r>
              <a:rPr lang="nl-NL" sz="1800" dirty="0">
                <a:latin typeface="Barlow" panose="00000500000000000000" pitchFamily="2" charset="0"/>
              </a:rPr>
              <a:t>…</a:t>
            </a:r>
          </a:p>
          <a:p>
            <a:pPr lvl="1"/>
            <a:endParaRPr lang="nl-NL" sz="1800" dirty="0">
              <a:latin typeface="Barlow" panose="00000500000000000000" pitchFamily="2" charset="0"/>
            </a:endParaRPr>
          </a:p>
          <a:p>
            <a:pPr lvl="1"/>
            <a:endParaRPr lang="nl-NL" sz="1800" dirty="0">
              <a:latin typeface="Barlow" panose="00000500000000000000" pitchFamily="2" charset="0"/>
            </a:endParaRPr>
          </a:p>
          <a:p>
            <a:pPr algn="l"/>
            <a:endParaRPr lang="nl-NL" dirty="0">
              <a:latin typeface="Barlow" panose="00000500000000000000" pitchFamily="2" charset="0"/>
            </a:endParaRPr>
          </a:p>
          <a:p>
            <a:pPr lvl="1"/>
            <a:endParaRPr lang="nl-NL" sz="1600" dirty="0">
              <a:latin typeface="Barlow" panose="00000500000000000000" pitchFamily="2" charset="0"/>
            </a:endParaRPr>
          </a:p>
        </p:txBody>
      </p:sp>
      <p:pic>
        <p:nvPicPr>
          <p:cNvPr id="5" name="Afbeelding 4">
            <a:extLst>
              <a:ext uri="{FF2B5EF4-FFF2-40B4-BE49-F238E27FC236}">
                <a16:creationId xmlns:a16="http://schemas.microsoft.com/office/drawing/2014/main" id="{619A8825-F46B-BAC8-AB55-0A46C81B0064}"/>
              </a:ext>
            </a:extLst>
          </p:cNvPr>
          <p:cNvPicPr>
            <a:picLocks noChangeAspect="1"/>
          </p:cNvPicPr>
          <p:nvPr/>
        </p:nvPicPr>
        <p:blipFill>
          <a:blip r:embed="rId3">
            <a:lum bright="20000" contrast="-40000"/>
          </a:blip>
          <a:stretch>
            <a:fillRect/>
          </a:stretch>
        </p:blipFill>
        <p:spPr>
          <a:xfrm>
            <a:off x="6657654" y="3467293"/>
            <a:ext cx="3371457" cy="3221984"/>
          </a:xfrm>
          <a:prstGeom prst="rect">
            <a:avLst/>
          </a:prstGeom>
        </p:spPr>
      </p:pic>
    </p:spTree>
    <p:extLst>
      <p:ext uri="{BB962C8B-B14F-4D97-AF65-F5344CB8AC3E}">
        <p14:creationId xmlns:p14="http://schemas.microsoft.com/office/powerpoint/2010/main" val="1385950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2EC1-2EE3-DAA6-74B9-98ABE95F140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EFEC26-C617-6869-4ABF-2A39E83E9C7A}"/>
              </a:ext>
            </a:extLst>
          </p:cNvPr>
          <p:cNvSpPr>
            <a:spLocks noGrp="1"/>
          </p:cNvSpPr>
          <p:nvPr>
            <p:ph type="ctrTitle"/>
          </p:nvPr>
        </p:nvSpPr>
        <p:spPr>
          <a:xfrm>
            <a:off x="359229" y="830262"/>
            <a:ext cx="10484984" cy="2170545"/>
          </a:xfrm>
        </p:spPr>
        <p:txBody>
          <a:bodyPr/>
          <a:lstStyle/>
          <a:p>
            <a:r>
              <a:rPr lang="nl-BE" dirty="0"/>
              <a:t>Geavanceerde concepten</a:t>
            </a:r>
          </a:p>
        </p:txBody>
      </p:sp>
      <p:sp>
        <p:nvSpPr>
          <p:cNvPr id="3" name="Ondertitel 2">
            <a:extLst>
              <a:ext uri="{FF2B5EF4-FFF2-40B4-BE49-F238E27FC236}">
                <a16:creationId xmlns:a16="http://schemas.microsoft.com/office/drawing/2014/main" id="{3A2D9FA6-A479-A1ED-E6C3-7C8E7955BC0A}"/>
              </a:ext>
            </a:extLst>
          </p:cNvPr>
          <p:cNvSpPr>
            <a:spLocks noGrp="1"/>
          </p:cNvSpPr>
          <p:nvPr>
            <p:ph type="subTitle" idx="1"/>
          </p:nvPr>
        </p:nvSpPr>
        <p:spPr>
          <a:xfrm>
            <a:off x="359229" y="4873625"/>
            <a:ext cx="9144000" cy="1655762"/>
          </a:xfrm>
        </p:spPr>
        <p:txBody>
          <a:bodyPr>
            <a:normAutofit fontScale="32500" lnSpcReduction="20000"/>
          </a:bodyPr>
          <a:lstStyle/>
          <a:p>
            <a:r>
              <a:rPr lang="nl-BE" dirty="0"/>
              <a:t>4</a:t>
            </a:r>
          </a:p>
        </p:txBody>
      </p:sp>
    </p:spTree>
    <p:extLst>
      <p:ext uri="{BB962C8B-B14F-4D97-AF65-F5344CB8AC3E}">
        <p14:creationId xmlns:p14="http://schemas.microsoft.com/office/powerpoint/2010/main" val="2533970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96C4B-72B0-0318-9806-E9D6B4340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AF6E1-7E1D-9EC5-F7C6-EA6DCE2DDE53}"/>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F294407A-DFEE-C9E6-AB5B-A141110AF614}"/>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0ADAC78F-BEFA-0006-CC1B-C452153274DE}"/>
              </a:ext>
            </a:extLst>
          </p:cNvPr>
          <p:cNvSpPr>
            <a:spLocks noGrp="1"/>
          </p:cNvSpPr>
          <p:nvPr>
            <p:ph type="body" sz="quarter" idx="11"/>
          </p:nvPr>
        </p:nvSpPr>
        <p:spPr>
          <a:xfrm>
            <a:off x="415924" y="2286000"/>
            <a:ext cx="9328147" cy="4457700"/>
          </a:xfrm>
        </p:spPr>
        <p:txBody>
          <a:bodyPr>
            <a:normAutofit fontScale="92500" lnSpcReduction="10000"/>
          </a:bodyPr>
          <a:lstStyle/>
          <a:p>
            <a:pPr algn="l"/>
            <a:r>
              <a:rPr lang="nl-NL" dirty="0">
                <a:solidFill>
                  <a:schemeClr val="accent1"/>
                </a:solidFill>
                <a:latin typeface="Barlow" panose="00000500000000000000" pitchFamily="2" charset="0"/>
              </a:rPr>
              <a:t>Node level (maar ook </a:t>
            </a:r>
            <a:r>
              <a:rPr lang="nl-NL" dirty="0" err="1">
                <a:solidFill>
                  <a:schemeClr val="accent1"/>
                </a:solidFill>
                <a:latin typeface="Barlow" panose="00000500000000000000" pitchFamily="2" charset="0"/>
              </a:rPr>
              <a:t>dyads</a:t>
            </a:r>
            <a:r>
              <a:rPr lang="nl-NL" dirty="0">
                <a:solidFill>
                  <a:schemeClr val="accent1"/>
                </a:solidFill>
                <a:latin typeface="Barlow" panose="00000500000000000000" pitchFamily="2" charset="0"/>
              </a:rPr>
              <a:t>)</a:t>
            </a:r>
          </a:p>
          <a:p>
            <a:pPr lvl="1"/>
            <a:r>
              <a:rPr lang="nl-NL" i="1" dirty="0" err="1">
                <a:latin typeface="Barlow" panose="00000500000000000000" pitchFamily="2" charset="0"/>
              </a:rPr>
              <a:t>Homophily</a:t>
            </a:r>
            <a:endParaRPr lang="nl-NL" i="1" dirty="0">
              <a:latin typeface="Barlow" panose="00000500000000000000" pitchFamily="2" charset="0"/>
            </a:endParaRPr>
          </a:p>
          <a:p>
            <a:pPr algn="l"/>
            <a:r>
              <a:rPr lang="nl-NL" dirty="0" err="1">
                <a:solidFill>
                  <a:schemeClr val="accent1"/>
                </a:solidFill>
                <a:latin typeface="Barlow" panose="00000500000000000000" pitchFamily="2" charset="0"/>
              </a:rPr>
              <a:t>Dyad</a:t>
            </a:r>
            <a:r>
              <a:rPr lang="nl-NL" dirty="0">
                <a:solidFill>
                  <a:schemeClr val="accent1"/>
                </a:solidFill>
                <a:latin typeface="Barlow" panose="00000500000000000000" pitchFamily="2" charset="0"/>
              </a:rPr>
              <a:t> level</a:t>
            </a:r>
          </a:p>
          <a:p>
            <a:pPr lvl="1"/>
            <a:r>
              <a:rPr lang="nl-NL" i="1" dirty="0" err="1">
                <a:latin typeface="Barlow" panose="00000500000000000000" pitchFamily="2" charset="0"/>
              </a:rPr>
              <a:t>Reciprocity</a:t>
            </a:r>
            <a:endParaRPr lang="nl-NL" i="1" dirty="0">
              <a:latin typeface="Barlow" panose="00000500000000000000" pitchFamily="2" charset="0"/>
            </a:endParaRPr>
          </a:p>
          <a:p>
            <a:pPr algn="l"/>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1"/>
            <a:r>
              <a:rPr lang="nl-NL" i="1" dirty="0" err="1">
                <a:latin typeface="Barlow" panose="00000500000000000000" pitchFamily="2" charset="0"/>
              </a:rPr>
              <a:t>Transitive</a:t>
            </a:r>
            <a:r>
              <a:rPr lang="nl-NL" i="1" dirty="0">
                <a:latin typeface="Barlow" panose="00000500000000000000" pitchFamily="2" charset="0"/>
              </a:rPr>
              <a:t> </a:t>
            </a:r>
            <a:r>
              <a:rPr lang="nl-NL" i="1" dirty="0" err="1">
                <a:latin typeface="Barlow" panose="00000500000000000000" pitchFamily="2" charset="0"/>
              </a:rPr>
              <a:t>closure</a:t>
            </a:r>
            <a:r>
              <a:rPr lang="nl-NL" i="1" dirty="0">
                <a:latin typeface="Barlow" panose="00000500000000000000" pitchFamily="2" charset="0"/>
              </a:rPr>
              <a:t>, cyclic </a:t>
            </a:r>
            <a:r>
              <a:rPr lang="nl-NL" i="1" dirty="0" err="1">
                <a:latin typeface="Barlow" panose="00000500000000000000" pitchFamily="2" charset="0"/>
              </a:rPr>
              <a:t>closure</a:t>
            </a:r>
            <a:r>
              <a:rPr lang="nl-NL" i="1" dirty="0">
                <a:latin typeface="Barlow" panose="00000500000000000000" pitchFamily="2" charset="0"/>
              </a:rPr>
              <a:t>, </a:t>
            </a:r>
            <a:r>
              <a:rPr lang="nl-NL" i="1" dirty="0" err="1">
                <a:latin typeface="Barlow" panose="00000500000000000000" pitchFamily="2" charset="0"/>
              </a:rPr>
              <a:t>structural</a:t>
            </a:r>
            <a:r>
              <a:rPr lang="nl-NL" i="1" dirty="0">
                <a:latin typeface="Barlow" panose="00000500000000000000" pitchFamily="2" charset="0"/>
              </a:rPr>
              <a:t> </a:t>
            </a:r>
            <a:r>
              <a:rPr lang="nl-NL" i="1" dirty="0" err="1">
                <a:latin typeface="Barlow" panose="00000500000000000000" pitchFamily="2" charset="0"/>
              </a:rPr>
              <a:t>balance</a:t>
            </a:r>
            <a:endParaRPr lang="nl-NL" i="1" dirty="0">
              <a:latin typeface="Barlow" panose="00000500000000000000" pitchFamily="2" charset="0"/>
            </a:endParaRPr>
          </a:p>
          <a:p>
            <a:pPr algn="l"/>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1"/>
            <a:r>
              <a:rPr lang="nl-NL" i="1" dirty="0" err="1">
                <a:latin typeface="Barlow" panose="00000500000000000000" pitchFamily="2" charset="0"/>
              </a:rPr>
              <a:t>Paths</a:t>
            </a:r>
            <a:r>
              <a:rPr lang="nl-NL" i="1" dirty="0">
                <a:latin typeface="Barlow" panose="00000500000000000000" pitchFamily="2" charset="0"/>
              </a:rPr>
              <a:t>, cliques, </a:t>
            </a:r>
            <a:r>
              <a:rPr lang="nl-NL" i="1" dirty="0" err="1">
                <a:latin typeface="Barlow" panose="00000500000000000000" pitchFamily="2" charset="0"/>
              </a:rPr>
              <a:t>cores</a:t>
            </a:r>
            <a:r>
              <a:rPr lang="nl-NL" i="1" dirty="0">
                <a:latin typeface="Barlow" panose="00000500000000000000" pitchFamily="2" charset="0"/>
              </a:rPr>
              <a:t>, </a:t>
            </a:r>
            <a:r>
              <a:rPr lang="nl-NL" i="1" dirty="0" err="1">
                <a:latin typeface="Barlow" panose="00000500000000000000" pitchFamily="2" charset="0"/>
              </a:rPr>
              <a:t>components</a:t>
            </a:r>
            <a:r>
              <a:rPr lang="nl-NL" i="1" dirty="0">
                <a:latin typeface="Barlow" panose="00000500000000000000" pitchFamily="2" charset="0"/>
              </a:rPr>
              <a:t>, </a:t>
            </a:r>
            <a:r>
              <a:rPr lang="nl-NL" i="1" dirty="0" err="1">
                <a:latin typeface="Barlow" panose="00000500000000000000" pitchFamily="2" charset="0"/>
              </a:rPr>
              <a:t>communities</a:t>
            </a:r>
            <a:r>
              <a:rPr lang="nl-NL" i="1" dirty="0">
                <a:latin typeface="Barlow" panose="00000500000000000000" pitchFamily="2" charset="0"/>
              </a:rPr>
              <a:t> etc. </a:t>
            </a:r>
          </a:p>
          <a:p>
            <a:pPr algn="l"/>
            <a:r>
              <a:rPr lang="nl-NL" dirty="0">
                <a:solidFill>
                  <a:schemeClr val="accent1"/>
                </a:solidFill>
                <a:latin typeface="Barlow" panose="00000500000000000000" pitchFamily="2" charset="0"/>
              </a:rPr>
              <a:t>Network level </a:t>
            </a:r>
          </a:p>
          <a:p>
            <a:pPr lvl="1"/>
            <a:r>
              <a:rPr lang="nl-NL" i="1" dirty="0">
                <a:latin typeface="Barlow" panose="00000500000000000000" pitchFamily="2" charset="0"/>
              </a:rPr>
              <a:t>Netwerk typologieën, clustering, hiërarchie </a:t>
            </a:r>
          </a:p>
          <a:p>
            <a:pPr lvl="1"/>
            <a:endParaRPr lang="nl-NL" sz="2400" dirty="0">
              <a:latin typeface="Barlow" panose="00000500000000000000" pitchFamily="2" charset="0"/>
            </a:endParaRPr>
          </a:p>
          <a:p>
            <a:pPr lvl="1"/>
            <a:endParaRPr lang="nl-NL" sz="2400"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Tree>
    <p:extLst>
      <p:ext uri="{BB962C8B-B14F-4D97-AF65-F5344CB8AC3E}">
        <p14:creationId xmlns:p14="http://schemas.microsoft.com/office/powerpoint/2010/main" val="302945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8D326-F7D6-BF3F-7B4E-823FFAF86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EC3A1-6783-B547-A6D4-62E9D0C49B39}"/>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3502AA43-6CBA-CB66-D7AA-0444AC5804DE}"/>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E46574DF-8712-4CE0-E8D0-36C75A47B8C2}"/>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Node level (maar ook </a:t>
            </a:r>
            <a:r>
              <a:rPr lang="nl-NL" dirty="0" err="1">
                <a:solidFill>
                  <a:schemeClr val="accent1"/>
                </a:solidFill>
                <a:latin typeface="Barlow" panose="00000500000000000000" pitchFamily="2" charset="0"/>
              </a:rPr>
              <a:t>dyads</a:t>
            </a:r>
            <a:r>
              <a:rPr lang="nl-NL" dirty="0">
                <a:solidFill>
                  <a:schemeClr val="accent1"/>
                </a:solidFill>
                <a:latin typeface="Barlow" panose="00000500000000000000" pitchFamily="2" charset="0"/>
              </a:rPr>
              <a:t>)</a:t>
            </a:r>
          </a:p>
          <a:p>
            <a:pPr lvl="1"/>
            <a:r>
              <a:rPr lang="nl-NL" sz="1800" b="1" i="1" dirty="0" err="1">
                <a:latin typeface="Barlow" panose="00000500000000000000" pitchFamily="2" charset="0"/>
              </a:rPr>
              <a:t>Homophily</a:t>
            </a:r>
            <a:r>
              <a:rPr lang="nl-NL" sz="1800" b="1" i="1" dirty="0">
                <a:latin typeface="Barlow" panose="00000500000000000000" pitchFamily="2" charset="0"/>
              </a:rPr>
              <a:t>: </a:t>
            </a:r>
            <a:r>
              <a:rPr lang="nl-NL" sz="1800" i="1" dirty="0">
                <a:latin typeface="Barlow" panose="00000500000000000000" pitchFamily="2" charset="0"/>
              </a:rPr>
              <a:t>gelijkaardige actoren (</a:t>
            </a:r>
            <a:r>
              <a:rPr lang="nl-NL" sz="1800" i="1" dirty="0" err="1">
                <a:latin typeface="Barlow" panose="00000500000000000000" pitchFamily="2" charset="0"/>
              </a:rPr>
              <a:t>nodes</a:t>
            </a:r>
            <a:r>
              <a:rPr lang="nl-NL" sz="1800" i="1" dirty="0">
                <a:latin typeface="Barlow" panose="00000500000000000000" pitchFamily="2" charset="0"/>
              </a:rPr>
              <a:t>) hebben meer kans om verbonden te zijn</a:t>
            </a:r>
          </a:p>
          <a:p>
            <a:pPr lvl="1"/>
            <a:r>
              <a:rPr lang="nl-NL" sz="1800" dirty="0">
                <a:latin typeface="Barlow" panose="00000500000000000000" pitchFamily="2" charset="0"/>
              </a:rPr>
              <a:t>Veel voorkomend in verschillende settingen en contexten (niet enkel onder mensen)</a:t>
            </a:r>
          </a:p>
          <a:p>
            <a:pPr lvl="1"/>
            <a:r>
              <a:rPr lang="nl-NL" sz="1800" dirty="0">
                <a:latin typeface="Barlow" panose="00000500000000000000" pitchFamily="2" charset="0"/>
              </a:rPr>
              <a:t>Mogelijke oorzaken voor </a:t>
            </a:r>
            <a:r>
              <a:rPr lang="nl-NL" sz="1800" dirty="0" err="1">
                <a:latin typeface="Barlow" panose="00000500000000000000" pitchFamily="2" charset="0"/>
              </a:rPr>
              <a:t>homophily</a:t>
            </a:r>
            <a:endParaRPr lang="nl-NL" sz="1800" dirty="0">
              <a:latin typeface="Barlow" panose="00000500000000000000" pitchFamily="2" charset="0"/>
            </a:endParaRPr>
          </a:p>
          <a:p>
            <a:pPr lvl="2"/>
            <a:r>
              <a:rPr lang="nl-NL" sz="1600" dirty="0">
                <a:latin typeface="Barlow" panose="00000500000000000000" pitchFamily="2" charset="0"/>
              </a:rPr>
              <a:t>Opportuniteiten (e.g., ruimtelijke/sociale dichtheid, </a:t>
            </a:r>
            <a:r>
              <a:rPr lang="nl-NL" sz="1600" dirty="0" err="1">
                <a:latin typeface="Barlow" panose="00000500000000000000" pitchFamily="2" charset="0"/>
              </a:rPr>
              <a:t>social</a:t>
            </a:r>
            <a:r>
              <a:rPr lang="nl-NL" sz="1600" dirty="0">
                <a:latin typeface="Barlow" panose="00000500000000000000" pitchFamily="2" charset="0"/>
              </a:rPr>
              <a:t> </a:t>
            </a:r>
            <a:r>
              <a:rPr lang="nl-NL" sz="1600" dirty="0" err="1">
                <a:latin typeface="Barlow" panose="00000500000000000000" pitchFamily="2" charset="0"/>
              </a:rPr>
              <a:t>foci</a:t>
            </a:r>
            <a:r>
              <a:rPr lang="nl-NL" sz="1600" dirty="0">
                <a:latin typeface="Barlow" panose="00000500000000000000" pitchFamily="2" charset="0"/>
              </a:rPr>
              <a:t>)</a:t>
            </a:r>
          </a:p>
          <a:p>
            <a:pPr lvl="2"/>
            <a:r>
              <a:rPr lang="nl-NL" sz="1600" dirty="0">
                <a:latin typeface="Barlow" panose="00000500000000000000" pitchFamily="2" charset="0"/>
              </a:rPr>
              <a:t>Selectie (</a:t>
            </a:r>
            <a:r>
              <a:rPr lang="nl-NL" sz="1600" i="1" dirty="0" err="1">
                <a:latin typeface="Barlow" panose="00000500000000000000" pitchFamily="2" charset="0"/>
              </a:rPr>
              <a:t>assortative</a:t>
            </a:r>
            <a:r>
              <a:rPr lang="nl-NL" sz="1600" i="1" dirty="0">
                <a:latin typeface="Barlow" panose="00000500000000000000" pitchFamily="2" charset="0"/>
              </a:rPr>
              <a:t> </a:t>
            </a:r>
            <a:r>
              <a:rPr lang="nl-NL" sz="1600" i="1" dirty="0" err="1">
                <a:latin typeface="Barlow" panose="00000500000000000000" pitchFamily="2" charset="0"/>
              </a:rPr>
              <a:t>mixing</a:t>
            </a:r>
            <a:r>
              <a:rPr lang="nl-NL" sz="1600" dirty="0">
                <a:latin typeface="Barlow" panose="00000500000000000000" pitchFamily="2" charset="0"/>
              </a:rPr>
              <a:t>, voorkeur voor gelijkaardige kenmerken, in-</a:t>
            </a:r>
            <a:r>
              <a:rPr lang="nl-NL" sz="1600" dirty="0" err="1">
                <a:latin typeface="Barlow" panose="00000500000000000000" pitchFamily="2" charset="0"/>
              </a:rPr>
              <a:t>group</a:t>
            </a:r>
            <a:r>
              <a:rPr lang="nl-NL" sz="1600" dirty="0">
                <a:latin typeface="Barlow" panose="00000500000000000000" pitchFamily="2" charset="0"/>
              </a:rPr>
              <a:t>)</a:t>
            </a:r>
          </a:p>
          <a:p>
            <a:pPr lvl="2"/>
            <a:r>
              <a:rPr lang="nl-NL" sz="1600" dirty="0">
                <a:latin typeface="Barlow" panose="00000500000000000000" pitchFamily="2" charset="0"/>
              </a:rPr>
              <a:t>Sociale invloeden (attitudes, gedrag)</a:t>
            </a:r>
          </a:p>
          <a:p>
            <a:pPr lvl="2"/>
            <a:r>
              <a:rPr lang="nl-NL" sz="1600" dirty="0">
                <a:latin typeface="Barlow" panose="00000500000000000000" pitchFamily="2" charset="0"/>
              </a:rPr>
              <a:t>Contextuele factoren (blootstelling aan dezelfde stimuli)</a:t>
            </a:r>
          </a:p>
          <a:p>
            <a:pPr lvl="1"/>
            <a:endParaRPr lang="nl-NL" sz="2400" dirty="0">
              <a:latin typeface="Barlow" panose="00000500000000000000" pitchFamily="2" charset="0"/>
            </a:endParaRPr>
          </a:p>
          <a:p>
            <a:pPr lvl="1"/>
            <a:endParaRPr lang="nl-NL" sz="2400"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Tree>
    <p:extLst>
      <p:ext uri="{BB962C8B-B14F-4D97-AF65-F5344CB8AC3E}">
        <p14:creationId xmlns:p14="http://schemas.microsoft.com/office/powerpoint/2010/main" val="1570892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8B2FA-FCF4-DBFD-EB01-8434C2F29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EB358-85DE-EA30-6F05-45CAA214D943}"/>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746933ED-A9DC-FCD7-6F6E-72FE07FB760F}"/>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A06FEC8D-6FBA-BC14-5801-295B26AA4934}"/>
              </a:ext>
            </a:extLst>
          </p:cNvPr>
          <p:cNvSpPr>
            <a:spLocks noGrp="1"/>
          </p:cNvSpPr>
          <p:nvPr>
            <p:ph type="body" sz="quarter" idx="11"/>
          </p:nvPr>
        </p:nvSpPr>
        <p:spPr>
          <a:xfrm>
            <a:off x="415924" y="2286000"/>
            <a:ext cx="9328147" cy="4457700"/>
          </a:xfrm>
        </p:spPr>
        <p:txBody>
          <a:bodyPr>
            <a:normAutofit/>
          </a:bodyPr>
          <a:lstStyle/>
          <a:p>
            <a:pPr algn="l"/>
            <a:r>
              <a:rPr lang="nl-NL" dirty="0" err="1">
                <a:solidFill>
                  <a:schemeClr val="accent1"/>
                </a:solidFill>
                <a:latin typeface="Barlow" panose="00000500000000000000" pitchFamily="2" charset="0"/>
              </a:rPr>
              <a:t>Dyad</a:t>
            </a:r>
            <a:r>
              <a:rPr lang="nl-NL" dirty="0">
                <a:solidFill>
                  <a:schemeClr val="accent1"/>
                </a:solidFill>
                <a:latin typeface="Barlow" panose="00000500000000000000" pitchFamily="2" charset="0"/>
              </a:rPr>
              <a:t> level </a:t>
            </a:r>
          </a:p>
          <a:p>
            <a:pPr lvl="1"/>
            <a:r>
              <a:rPr lang="nl-NL" sz="1800" b="1" i="1" dirty="0" err="1">
                <a:latin typeface="Barlow" panose="00000500000000000000" pitchFamily="2" charset="0"/>
              </a:rPr>
              <a:t>Reciprocity</a:t>
            </a:r>
            <a:r>
              <a:rPr lang="nl-NL" sz="1800" b="1" i="1" dirty="0">
                <a:latin typeface="Barlow" panose="00000500000000000000" pitchFamily="2" charset="0"/>
              </a:rPr>
              <a:t>: </a:t>
            </a:r>
            <a:r>
              <a:rPr lang="nl-NL" sz="1800" i="1" dirty="0">
                <a:latin typeface="Barlow" panose="00000500000000000000" pitchFamily="2" charset="0"/>
              </a:rPr>
              <a:t>relaties/banden/</a:t>
            </a:r>
            <a:r>
              <a:rPr lang="nl-NL" sz="1800" i="1" dirty="0" err="1">
                <a:latin typeface="Barlow" panose="00000500000000000000" pitchFamily="2" charset="0"/>
              </a:rPr>
              <a:t>ties</a:t>
            </a:r>
            <a:r>
              <a:rPr lang="nl-NL" sz="1800" i="1" dirty="0">
                <a:latin typeface="Barlow" panose="00000500000000000000" pitchFamily="2" charset="0"/>
              </a:rPr>
              <a:t> hebben de neiging wederkerig te zijn</a:t>
            </a:r>
          </a:p>
          <a:p>
            <a:pPr lvl="1"/>
            <a:r>
              <a:rPr lang="nl-NL" sz="1800" dirty="0">
                <a:latin typeface="Barlow" panose="00000500000000000000" pitchFamily="2" charset="0"/>
              </a:rPr>
              <a:t>Basis van menselijke interactie/menselijk handelen (</a:t>
            </a:r>
            <a:r>
              <a:rPr lang="nl-NL" sz="1800" dirty="0" err="1">
                <a:latin typeface="Barlow" panose="00000500000000000000" pitchFamily="2" charset="0"/>
              </a:rPr>
              <a:t>social</a:t>
            </a:r>
            <a:r>
              <a:rPr lang="nl-NL" sz="1800" dirty="0">
                <a:latin typeface="Barlow" panose="00000500000000000000" pitchFamily="2" charset="0"/>
              </a:rPr>
              <a:t> exchange)</a:t>
            </a:r>
          </a:p>
          <a:p>
            <a:pPr lvl="1"/>
            <a:r>
              <a:rPr lang="nl-NL" sz="1800" dirty="0">
                <a:latin typeface="Barlow" panose="00000500000000000000" pitchFamily="2" charset="0"/>
              </a:rPr>
              <a:t>Omgekeerde: </a:t>
            </a:r>
            <a:r>
              <a:rPr lang="nl-NL" sz="1800" dirty="0" err="1">
                <a:latin typeface="Barlow" panose="00000500000000000000" pitchFamily="2" charset="0"/>
              </a:rPr>
              <a:t>Assymetrie</a:t>
            </a:r>
            <a:r>
              <a:rPr lang="nl-NL" sz="1800" dirty="0">
                <a:latin typeface="Barlow" panose="00000500000000000000" pitchFamily="2" charset="0"/>
              </a:rPr>
              <a:t> (e.g., macht, hiërarchie, zwakke sociale ruil)</a:t>
            </a:r>
          </a:p>
          <a:p>
            <a:pPr lvl="1"/>
            <a:r>
              <a:rPr lang="nl-NL" sz="1800" dirty="0">
                <a:latin typeface="Barlow" panose="00000500000000000000" pitchFamily="2" charset="0"/>
              </a:rPr>
              <a:t>Afhankelijk van hoe een relatie/band gedefinieerd wordt </a:t>
            </a:r>
          </a:p>
          <a:p>
            <a:pPr lvl="1"/>
            <a:r>
              <a:rPr lang="nl-NL" sz="1800" dirty="0">
                <a:latin typeface="Barlow" panose="00000500000000000000" pitchFamily="2" charset="0"/>
              </a:rPr>
              <a:t>Gegeneraliseerde wederkerigheid: geen onmiddellijke return maar langdurige relatie</a:t>
            </a:r>
            <a:endParaRPr lang="nl-NL" sz="1600" dirty="0">
              <a:latin typeface="Barlow" panose="00000500000000000000" pitchFamily="2" charset="0"/>
            </a:endParaRPr>
          </a:p>
          <a:p>
            <a:pPr lvl="1"/>
            <a:endParaRPr lang="nl-NL" sz="2400" dirty="0">
              <a:latin typeface="Barlow" panose="00000500000000000000" pitchFamily="2" charset="0"/>
            </a:endParaRPr>
          </a:p>
          <a:p>
            <a:pPr lvl="1"/>
            <a:endParaRPr lang="nl-NL" sz="2400"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5" name="Ovaal 4">
            <a:extLst>
              <a:ext uri="{FF2B5EF4-FFF2-40B4-BE49-F238E27FC236}">
                <a16:creationId xmlns:a16="http://schemas.microsoft.com/office/drawing/2014/main" id="{FC5DE067-6B02-0B10-C348-1581815DEAD8}"/>
              </a:ext>
            </a:extLst>
          </p:cNvPr>
          <p:cNvSpPr/>
          <p:nvPr/>
        </p:nvSpPr>
        <p:spPr>
          <a:xfrm>
            <a:off x="7678779" y="582440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al 5">
            <a:extLst>
              <a:ext uri="{FF2B5EF4-FFF2-40B4-BE49-F238E27FC236}">
                <a16:creationId xmlns:a16="http://schemas.microsoft.com/office/drawing/2014/main" id="{BB2B2274-B663-358D-D6A2-3E46CA906D99}"/>
              </a:ext>
            </a:extLst>
          </p:cNvPr>
          <p:cNvSpPr/>
          <p:nvPr/>
        </p:nvSpPr>
        <p:spPr>
          <a:xfrm>
            <a:off x="8112390" y="5147931"/>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met pijl 6">
            <a:extLst>
              <a:ext uri="{FF2B5EF4-FFF2-40B4-BE49-F238E27FC236}">
                <a16:creationId xmlns:a16="http://schemas.microsoft.com/office/drawing/2014/main" id="{F3EAC73F-DC33-BBC9-2EDB-6B545994690A}"/>
              </a:ext>
            </a:extLst>
          </p:cNvPr>
          <p:cNvCxnSpPr>
            <a:cxnSpLocks/>
            <a:endCxn id="6" idx="3"/>
          </p:cNvCxnSpPr>
          <p:nvPr/>
        </p:nvCxnSpPr>
        <p:spPr>
          <a:xfrm flipV="1">
            <a:off x="7895584" y="5476443"/>
            <a:ext cx="280307" cy="3410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Ovaal 7">
            <a:extLst>
              <a:ext uri="{FF2B5EF4-FFF2-40B4-BE49-F238E27FC236}">
                <a16:creationId xmlns:a16="http://schemas.microsoft.com/office/drawing/2014/main" id="{1E4DA10B-B748-EBBB-051E-18167B64AAF0}"/>
              </a:ext>
            </a:extLst>
          </p:cNvPr>
          <p:cNvSpPr/>
          <p:nvPr/>
        </p:nvSpPr>
        <p:spPr>
          <a:xfrm>
            <a:off x="8546001" y="582440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Rechte verbindingslijn met pijl 8">
            <a:extLst>
              <a:ext uri="{FF2B5EF4-FFF2-40B4-BE49-F238E27FC236}">
                <a16:creationId xmlns:a16="http://schemas.microsoft.com/office/drawing/2014/main" id="{0DCEA6E9-5B49-41C1-3119-63CC33F21ED3}"/>
              </a:ext>
            </a:extLst>
          </p:cNvPr>
          <p:cNvCxnSpPr>
            <a:cxnSpLocks/>
          </p:cNvCxnSpPr>
          <p:nvPr/>
        </p:nvCxnSpPr>
        <p:spPr>
          <a:xfrm>
            <a:off x="8458522" y="5510870"/>
            <a:ext cx="304284" cy="3135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9447BDF1-5AC4-53DA-8A6E-592EADFE4988}"/>
              </a:ext>
            </a:extLst>
          </p:cNvPr>
          <p:cNvCxnSpPr>
            <a:cxnSpLocks/>
            <a:endCxn id="5" idx="6"/>
          </p:cNvCxnSpPr>
          <p:nvPr/>
        </p:nvCxnSpPr>
        <p:spPr>
          <a:xfrm flipH="1">
            <a:off x="8112390" y="6016843"/>
            <a:ext cx="4336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45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CF4F7-0728-C065-AB0E-E76F4EFE44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DBF83A-3132-E936-FCA4-468BB51F9C69}"/>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6580DF2F-C582-3CE4-F184-FFF1EB6F17DB}"/>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9E2BE3F1-BBA4-6832-6313-92655AF973D7}"/>
              </a:ext>
            </a:extLst>
          </p:cNvPr>
          <p:cNvSpPr>
            <a:spLocks noGrp="1"/>
          </p:cNvSpPr>
          <p:nvPr>
            <p:ph type="body" sz="quarter" idx="11"/>
          </p:nvPr>
        </p:nvSpPr>
        <p:spPr>
          <a:xfrm>
            <a:off x="415924" y="2286000"/>
            <a:ext cx="9328147" cy="4457700"/>
          </a:xfrm>
        </p:spPr>
        <p:txBody>
          <a:bodyPr>
            <a:normAutofit/>
          </a:bodyPr>
          <a:lstStyle/>
          <a:p>
            <a:pPr algn="l"/>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1"/>
            <a:r>
              <a:rPr lang="nl-NL" sz="1800" i="1" dirty="0" err="1">
                <a:latin typeface="Barlow" panose="00000500000000000000" pitchFamily="2" charset="0"/>
              </a:rPr>
              <a:t>Transitive</a:t>
            </a:r>
            <a:r>
              <a:rPr lang="nl-NL" sz="1800" i="1" dirty="0">
                <a:latin typeface="Barlow" panose="00000500000000000000" pitchFamily="2" charset="0"/>
              </a:rPr>
              <a:t> </a:t>
            </a:r>
            <a:r>
              <a:rPr lang="nl-NL" sz="1800" i="1" dirty="0" err="1">
                <a:latin typeface="Barlow" panose="00000500000000000000" pitchFamily="2" charset="0"/>
              </a:rPr>
              <a:t>closure</a:t>
            </a:r>
            <a:r>
              <a:rPr lang="nl-NL" sz="1800" i="1" dirty="0">
                <a:latin typeface="Barlow" panose="00000500000000000000" pitchFamily="2" charset="0"/>
              </a:rPr>
              <a:t>, cyclic </a:t>
            </a:r>
            <a:r>
              <a:rPr lang="nl-NL" sz="1800" i="1" dirty="0" err="1">
                <a:latin typeface="Barlow" panose="00000500000000000000" pitchFamily="2" charset="0"/>
              </a:rPr>
              <a:t>closure</a:t>
            </a:r>
            <a:endParaRPr lang="nl-NL" sz="1800" i="1" dirty="0">
              <a:latin typeface="Barlow" panose="00000500000000000000" pitchFamily="2" charset="0"/>
            </a:endParaRPr>
          </a:p>
          <a:p>
            <a:pPr lvl="2"/>
            <a:r>
              <a:rPr lang="nl-NL" sz="1600" i="1" dirty="0">
                <a:latin typeface="Barlow" panose="00000500000000000000" pitchFamily="2" charset="0"/>
              </a:rPr>
              <a:t>Open </a:t>
            </a:r>
            <a:r>
              <a:rPr lang="nl-NL" sz="1600" i="1" dirty="0" err="1">
                <a:latin typeface="Barlow" panose="00000500000000000000" pitchFamily="2" charset="0"/>
              </a:rPr>
              <a:t>triads</a:t>
            </a:r>
            <a:r>
              <a:rPr lang="nl-NL" sz="1600" i="1" dirty="0">
                <a:latin typeface="Barlow" panose="00000500000000000000" pitchFamily="2" charset="0"/>
              </a:rPr>
              <a:t> </a:t>
            </a:r>
            <a:r>
              <a:rPr lang="nl-NL" sz="1600" i="1" dirty="0">
                <a:latin typeface="Barlow" panose="00000500000000000000" pitchFamily="2" charset="0"/>
                <a:sym typeface="Wingdings" panose="05000000000000000000" pitchFamily="2" charset="2"/>
              </a:rPr>
              <a:t> </a:t>
            </a:r>
            <a:r>
              <a:rPr lang="nl-NL" sz="1600" i="1" dirty="0" err="1">
                <a:latin typeface="Barlow" panose="00000500000000000000" pitchFamily="2" charset="0"/>
                <a:sym typeface="Wingdings" panose="05000000000000000000" pitchFamily="2" charset="2"/>
              </a:rPr>
              <a:t>closed</a:t>
            </a:r>
            <a:r>
              <a:rPr lang="nl-NL" sz="1600" i="1" dirty="0">
                <a:latin typeface="Barlow" panose="00000500000000000000" pitchFamily="2" charset="0"/>
                <a:sym typeface="Wingdings" panose="05000000000000000000" pitchFamily="2" charset="2"/>
              </a:rPr>
              <a:t> </a:t>
            </a:r>
            <a:r>
              <a:rPr lang="nl-NL" sz="1600" i="1" dirty="0" err="1">
                <a:latin typeface="Barlow" panose="00000500000000000000" pitchFamily="2" charset="0"/>
                <a:sym typeface="Wingdings" panose="05000000000000000000" pitchFamily="2" charset="2"/>
              </a:rPr>
              <a:t>triads</a:t>
            </a:r>
            <a:r>
              <a:rPr lang="nl-NL" sz="1600" i="1" dirty="0">
                <a:latin typeface="Barlow" panose="00000500000000000000" pitchFamily="2" charset="0"/>
                <a:sym typeface="Wingdings" panose="05000000000000000000" pitchFamily="2" charset="2"/>
              </a:rPr>
              <a:t> </a:t>
            </a:r>
            <a:endParaRPr lang="nl-NL" sz="1600" dirty="0">
              <a:latin typeface="Barlow" panose="00000500000000000000" pitchFamily="2" charset="0"/>
            </a:endParaRPr>
          </a:p>
          <a:p>
            <a:pPr lvl="1"/>
            <a:endParaRPr lang="nl-NL" sz="1800" i="1" dirty="0">
              <a:latin typeface="Barlow" panose="00000500000000000000" pitchFamily="2" charset="0"/>
            </a:endParaRPr>
          </a:p>
          <a:p>
            <a:pPr marL="133200" lvl="1" indent="0">
              <a:buNone/>
            </a:pPr>
            <a:endParaRPr lang="nl-NL" sz="1800" i="1" dirty="0">
              <a:latin typeface="Barlow" panose="00000500000000000000" pitchFamily="2" charset="0"/>
            </a:endParaRPr>
          </a:p>
          <a:p>
            <a:pPr marL="133200" lvl="1" indent="0">
              <a:buNone/>
            </a:pPr>
            <a:endParaRPr lang="nl-NL" sz="1800" i="1" dirty="0">
              <a:latin typeface="Barlow" panose="00000500000000000000" pitchFamily="2" charset="0"/>
            </a:endParaRPr>
          </a:p>
          <a:p>
            <a:pPr lvl="1"/>
            <a:r>
              <a:rPr lang="nl-NL" sz="1800" i="1" dirty="0" err="1">
                <a:latin typeface="Barlow" panose="00000500000000000000" pitchFamily="2" charset="0"/>
              </a:rPr>
              <a:t>Structural</a:t>
            </a:r>
            <a:r>
              <a:rPr lang="nl-NL" sz="1800" i="1" dirty="0">
                <a:latin typeface="Barlow" panose="00000500000000000000" pitchFamily="2" charset="0"/>
              </a:rPr>
              <a:t> </a:t>
            </a:r>
            <a:r>
              <a:rPr lang="nl-NL" sz="1800" i="1" dirty="0" err="1">
                <a:latin typeface="Barlow" panose="00000500000000000000" pitchFamily="2" charset="0"/>
              </a:rPr>
              <a:t>balance</a:t>
            </a:r>
            <a:r>
              <a:rPr lang="nl-NL" sz="1800" i="1" dirty="0">
                <a:latin typeface="Barlow" panose="00000500000000000000" pitchFamily="2" charset="0"/>
              </a:rPr>
              <a:t>: </a:t>
            </a:r>
            <a:r>
              <a:rPr lang="nl-NL" sz="1600" dirty="0"/>
              <a:t>stabiele configuratie van positieve/negatieve relaties tussen drie actoren</a:t>
            </a:r>
          </a:p>
          <a:p>
            <a:pPr lvl="2"/>
            <a:r>
              <a:rPr lang="nl-NL" sz="1600" dirty="0"/>
              <a:t>Een triade is </a:t>
            </a:r>
            <a:r>
              <a:rPr lang="nl-NL" sz="1600" i="1" dirty="0"/>
              <a:t>in balans</a:t>
            </a:r>
            <a:r>
              <a:rPr lang="nl-NL" sz="1600" dirty="0"/>
              <a:t> als er 0 of 2 negatieve relaties zijn — anders ontstaat er (sociale) spanning</a:t>
            </a:r>
            <a:endParaRPr lang="nl-NL" sz="1800" i="1" dirty="0">
              <a:latin typeface="Barlow" panose="00000500000000000000" pitchFamily="2" charset="0"/>
            </a:endParaRPr>
          </a:p>
          <a:p>
            <a:pPr lvl="1"/>
            <a:endParaRPr lang="nl-NL" sz="2400"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pic>
        <p:nvPicPr>
          <p:cNvPr id="33" name="Afbeelding 32">
            <a:extLst>
              <a:ext uri="{FF2B5EF4-FFF2-40B4-BE49-F238E27FC236}">
                <a16:creationId xmlns:a16="http://schemas.microsoft.com/office/drawing/2014/main" id="{F9DCAD25-2FA0-18F6-6F59-BA605416376D}"/>
              </a:ext>
            </a:extLst>
          </p:cNvPr>
          <p:cNvPicPr>
            <a:picLocks noChangeAspect="1"/>
          </p:cNvPicPr>
          <p:nvPr/>
        </p:nvPicPr>
        <p:blipFill>
          <a:blip r:embed="rId3"/>
          <a:stretch>
            <a:fillRect/>
          </a:stretch>
        </p:blipFill>
        <p:spPr>
          <a:xfrm>
            <a:off x="2789724" y="3788611"/>
            <a:ext cx="4580545" cy="622733"/>
          </a:xfrm>
          <a:prstGeom prst="rect">
            <a:avLst/>
          </a:prstGeom>
        </p:spPr>
      </p:pic>
      <p:pic>
        <p:nvPicPr>
          <p:cNvPr id="60" name="Afbeelding 59">
            <a:extLst>
              <a:ext uri="{FF2B5EF4-FFF2-40B4-BE49-F238E27FC236}">
                <a16:creationId xmlns:a16="http://schemas.microsoft.com/office/drawing/2014/main" id="{3477D29D-7C6C-D6C2-BE0C-076EB4B792A1}"/>
              </a:ext>
            </a:extLst>
          </p:cNvPr>
          <p:cNvPicPr>
            <a:picLocks noChangeAspect="1"/>
          </p:cNvPicPr>
          <p:nvPr/>
        </p:nvPicPr>
        <p:blipFill>
          <a:blip r:embed="rId4"/>
          <a:stretch>
            <a:fillRect/>
          </a:stretch>
        </p:blipFill>
        <p:spPr>
          <a:xfrm>
            <a:off x="2706646" y="5810268"/>
            <a:ext cx="4690011" cy="718761"/>
          </a:xfrm>
          <a:prstGeom prst="rect">
            <a:avLst/>
          </a:prstGeom>
        </p:spPr>
      </p:pic>
    </p:spTree>
    <p:extLst>
      <p:ext uri="{BB962C8B-B14F-4D97-AF65-F5344CB8AC3E}">
        <p14:creationId xmlns:p14="http://schemas.microsoft.com/office/powerpoint/2010/main" val="186264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56D95-6DB0-1501-B903-F41F481ACC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379ED-BA34-CF97-2C29-63E0CF790121}"/>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44D2CE5C-DA6C-C025-5FF5-9E496FCFC0EA}"/>
              </a:ext>
            </a:extLst>
          </p:cNvPr>
          <p:cNvSpPr>
            <a:spLocks noGrp="1"/>
          </p:cNvSpPr>
          <p:nvPr>
            <p:ph type="body" sz="quarter" idx="10"/>
          </p:nvPr>
        </p:nvSpPr>
        <p:spPr/>
        <p:txBody>
          <a:bodyPr/>
          <a:lstStyle/>
          <a:p>
            <a:r>
              <a:rPr lang="en-US" dirty="0" err="1"/>
              <a:t>Verschillende</a:t>
            </a:r>
            <a:r>
              <a:rPr lang="en-US" dirty="0"/>
              <a:t> </a:t>
            </a:r>
            <a:r>
              <a:rPr lang="en-US" dirty="0" err="1"/>
              <a:t>vormen</a:t>
            </a:r>
            <a:r>
              <a:rPr lang="en-US" dirty="0"/>
              <a:t> van </a:t>
            </a:r>
            <a:r>
              <a:rPr lang="en-US" dirty="0" err="1"/>
              <a:t>sociale</a:t>
            </a:r>
            <a:r>
              <a:rPr lang="en-US" dirty="0"/>
              <a:t> </a:t>
            </a:r>
            <a:r>
              <a:rPr lang="en-US" dirty="0" err="1"/>
              <a:t>netwerken</a:t>
            </a:r>
            <a:endParaRPr lang="en-US" dirty="0"/>
          </a:p>
        </p:txBody>
      </p:sp>
      <p:sp>
        <p:nvSpPr>
          <p:cNvPr id="4" name="Text Placeholder 3">
            <a:extLst>
              <a:ext uri="{FF2B5EF4-FFF2-40B4-BE49-F238E27FC236}">
                <a16:creationId xmlns:a16="http://schemas.microsoft.com/office/drawing/2014/main" id="{9B34AD82-A229-1E39-9CAC-FBE48E20BE46}"/>
              </a:ext>
            </a:extLst>
          </p:cNvPr>
          <p:cNvSpPr>
            <a:spLocks noGrp="1"/>
          </p:cNvSpPr>
          <p:nvPr>
            <p:ph type="body" sz="quarter" idx="11"/>
          </p:nvPr>
        </p:nvSpPr>
        <p:spPr/>
        <p:txBody>
          <a:bodyPr>
            <a:noAutofit/>
          </a:bodyPr>
          <a:lstStyle/>
          <a:p>
            <a:pPr>
              <a:buNone/>
            </a:pPr>
            <a:r>
              <a:rPr lang="nl-NL" sz="1600" dirty="0"/>
              <a:t>SNA wordt gebruikt in diverse domeinen om complexe interacties en structuren bloot te leggen:</a:t>
            </a:r>
          </a:p>
          <a:p>
            <a:pPr>
              <a:buFont typeface="Arial" panose="020B0604020202020204" pitchFamily="34" charset="0"/>
              <a:buChar char="•"/>
            </a:pPr>
            <a:r>
              <a:rPr lang="nl-NL" sz="1400" dirty="0"/>
              <a:t>Persoonlijke gemeenschappen en sociale steun</a:t>
            </a:r>
          </a:p>
          <a:p>
            <a:pPr>
              <a:buFont typeface="Arial" panose="020B0604020202020204" pitchFamily="34" charset="0"/>
              <a:buChar char="•"/>
            </a:pPr>
            <a:r>
              <a:rPr lang="nl-NL" sz="1400" dirty="0"/>
              <a:t>Online netwerken en digitale interactie</a:t>
            </a:r>
          </a:p>
          <a:p>
            <a:pPr>
              <a:buFont typeface="Arial" panose="020B0604020202020204" pitchFamily="34" charset="0"/>
              <a:buChar char="•"/>
            </a:pPr>
            <a:r>
              <a:rPr lang="nl-NL" sz="1400" dirty="0"/>
              <a:t>Corporate elites en </a:t>
            </a:r>
            <a:r>
              <a:rPr lang="nl-NL" sz="1400" dirty="0" err="1"/>
              <a:t>organisationele</a:t>
            </a:r>
            <a:r>
              <a:rPr lang="nl-NL" sz="1400" dirty="0"/>
              <a:t> verbanden</a:t>
            </a:r>
          </a:p>
          <a:p>
            <a:pPr>
              <a:buFont typeface="Arial" panose="020B0604020202020204" pitchFamily="34" charset="0"/>
              <a:buChar char="•"/>
            </a:pPr>
            <a:r>
              <a:rPr lang="nl-NL" sz="1400" dirty="0"/>
              <a:t>Sociale bewegingen en collectieve actie</a:t>
            </a:r>
          </a:p>
          <a:p>
            <a:pPr>
              <a:buFont typeface="Arial" panose="020B0604020202020204" pitchFamily="34" charset="0"/>
              <a:buChar char="•"/>
            </a:pPr>
            <a:r>
              <a:rPr lang="nl-NL" sz="1400" dirty="0"/>
              <a:t>Criminele netwerken en organisaties</a:t>
            </a:r>
          </a:p>
          <a:p>
            <a:pPr>
              <a:buFont typeface="Arial" panose="020B0604020202020204" pitchFamily="34" charset="0"/>
              <a:buChar char="•"/>
            </a:pPr>
            <a:r>
              <a:rPr lang="nl-NL" sz="1400" dirty="0"/>
              <a:t>Ruimtelijke en geografische netwerken</a:t>
            </a:r>
          </a:p>
          <a:p>
            <a:pPr>
              <a:buFont typeface="Arial" panose="020B0604020202020204" pitchFamily="34" charset="0"/>
              <a:buChar char="•"/>
            </a:pPr>
            <a:r>
              <a:rPr lang="nl-NL" sz="1400" dirty="0"/>
              <a:t>Intra- en </a:t>
            </a:r>
            <a:r>
              <a:rPr lang="nl-NL" sz="1400" dirty="0" err="1"/>
              <a:t>interorganisationele</a:t>
            </a:r>
            <a:r>
              <a:rPr lang="nl-NL" sz="1400" dirty="0"/>
              <a:t> structuren</a:t>
            </a:r>
          </a:p>
          <a:p>
            <a:pPr>
              <a:buFont typeface="Arial" panose="020B0604020202020204" pitchFamily="34" charset="0"/>
              <a:buChar char="•"/>
            </a:pPr>
            <a:r>
              <a:rPr lang="nl-NL" sz="1400" dirty="0"/>
              <a:t>Gezondheid, ziekteverspreiding en zorgnetwerken</a:t>
            </a:r>
          </a:p>
          <a:p>
            <a:pPr>
              <a:buFont typeface="Arial" panose="020B0604020202020204" pitchFamily="34" charset="0"/>
              <a:buChar char="•"/>
            </a:pPr>
            <a:r>
              <a:rPr lang="nl-NL" sz="1400" dirty="0"/>
              <a:t>Mondiale politieke en economische systemen</a:t>
            </a:r>
          </a:p>
          <a:p>
            <a:endParaRPr lang="nl-NL" sz="900" dirty="0"/>
          </a:p>
        </p:txBody>
      </p:sp>
      <p:pic>
        <p:nvPicPr>
          <p:cNvPr id="1026" name="Picture 2" descr="Social Network Diagram | Free Template | FigJam">
            <a:extLst>
              <a:ext uri="{FF2B5EF4-FFF2-40B4-BE49-F238E27FC236}">
                <a16:creationId xmlns:a16="http://schemas.microsoft.com/office/drawing/2014/main" id="{F2AF2801-2509-0782-BA39-483847DE3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21331"/>
            <a:ext cx="3507698" cy="3507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927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D264-F833-FCD9-5DD4-C0D3E9880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B619-F575-685E-AA5C-67F3AB7425DF}"/>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91BD9196-3096-5CE0-5327-6F406E07E32A}"/>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EA355852-9019-54EB-89D0-3FEE2D9ABD42}"/>
              </a:ext>
            </a:extLst>
          </p:cNvPr>
          <p:cNvSpPr>
            <a:spLocks noGrp="1"/>
          </p:cNvSpPr>
          <p:nvPr>
            <p:ph type="body" sz="quarter" idx="11"/>
          </p:nvPr>
        </p:nvSpPr>
        <p:spPr>
          <a:xfrm>
            <a:off x="415924" y="2286000"/>
            <a:ext cx="9328147" cy="4457700"/>
          </a:xfrm>
        </p:spPr>
        <p:txBody>
          <a:bodyPr>
            <a:normAutofit/>
          </a:bodyPr>
          <a:lstStyle/>
          <a:p>
            <a:pPr algn="l"/>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1"/>
            <a:r>
              <a:rPr lang="nl-NL" dirty="0">
                <a:latin typeface="Barlow" panose="00000500000000000000" pitchFamily="2" charset="0"/>
              </a:rPr>
              <a:t>Structurele balans in ‘</a:t>
            </a:r>
            <a:r>
              <a:rPr lang="nl-NL" dirty="0" err="1">
                <a:latin typeface="Barlow" panose="00000500000000000000" pitchFamily="2" charset="0"/>
              </a:rPr>
              <a:t>signed</a:t>
            </a:r>
            <a:r>
              <a:rPr lang="nl-NL" dirty="0">
                <a:latin typeface="Barlow" panose="00000500000000000000" pitchFamily="2" charset="0"/>
              </a:rPr>
              <a:t> </a:t>
            </a:r>
            <a:r>
              <a:rPr lang="nl-NL" dirty="0" err="1">
                <a:latin typeface="Barlow" panose="00000500000000000000" pitchFamily="2" charset="0"/>
              </a:rPr>
              <a:t>graphs</a:t>
            </a:r>
            <a:r>
              <a:rPr lang="nl-NL" dirty="0">
                <a:latin typeface="Barlow" panose="00000500000000000000" pitchFamily="2" charset="0"/>
              </a:rPr>
              <a:t>’</a:t>
            </a:r>
          </a:p>
          <a:p>
            <a:pPr lvl="2"/>
            <a:r>
              <a:rPr lang="nl-NL" sz="1600" i="1" dirty="0">
                <a:latin typeface="Barlow" panose="00000500000000000000" pitchFamily="2" charset="0"/>
              </a:rPr>
              <a:t>De vriend van mijn vriend is ook mijn vriend</a:t>
            </a:r>
          </a:p>
          <a:p>
            <a:pPr lvl="2"/>
            <a:r>
              <a:rPr lang="nl-NL" sz="1600" i="1" dirty="0">
                <a:latin typeface="Barlow" panose="00000500000000000000" pitchFamily="2" charset="0"/>
              </a:rPr>
              <a:t>De vijand van mijn vriend is mijn vijand</a:t>
            </a:r>
          </a:p>
          <a:p>
            <a:pPr lvl="2"/>
            <a:r>
              <a:rPr lang="nl-NL" sz="1600" i="1" dirty="0">
                <a:latin typeface="Barlow" panose="00000500000000000000" pitchFamily="2" charset="0"/>
              </a:rPr>
              <a:t>De vriend van mijn vijand is ook mijn vijand</a:t>
            </a:r>
          </a:p>
          <a:p>
            <a:pPr lvl="2"/>
            <a:r>
              <a:rPr lang="nl-NL" sz="1600" i="1" dirty="0">
                <a:latin typeface="Barlow" panose="00000500000000000000" pitchFamily="2" charset="0"/>
              </a:rPr>
              <a:t>De vijand van mijn vijand is mijn vriend</a:t>
            </a:r>
          </a:p>
          <a:p>
            <a:pPr marL="338400" lvl="2" indent="0">
              <a:buNone/>
            </a:pPr>
            <a:r>
              <a:rPr lang="nl-NL" dirty="0">
                <a:latin typeface="Barlow" panose="00000500000000000000" pitchFamily="2" charset="0"/>
              </a:rPr>
              <a:t> </a:t>
            </a: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pic>
        <p:nvPicPr>
          <p:cNvPr id="62" name="Afbeelding 61">
            <a:extLst>
              <a:ext uri="{FF2B5EF4-FFF2-40B4-BE49-F238E27FC236}">
                <a16:creationId xmlns:a16="http://schemas.microsoft.com/office/drawing/2014/main" id="{362A36EB-AD0C-7F0C-178B-C23A31117C6E}"/>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545730" y="3429000"/>
            <a:ext cx="4198341" cy="2445990"/>
          </a:xfrm>
          <a:prstGeom prst="rect">
            <a:avLst/>
          </a:prstGeom>
        </p:spPr>
      </p:pic>
    </p:spTree>
    <p:extLst>
      <p:ext uri="{BB962C8B-B14F-4D97-AF65-F5344CB8AC3E}">
        <p14:creationId xmlns:p14="http://schemas.microsoft.com/office/powerpoint/2010/main" val="3242400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DBF42-0C73-F806-2616-84A1AD63B4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F4555F-DE7B-F070-DF07-18AB360AEC40}"/>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1B2F54CA-A1F5-70B9-6CF5-1A1FF6E5E88F}"/>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0EE3F095-4B31-1ACC-3C92-220113E7EEFF}"/>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1"/>
            <a:r>
              <a:rPr lang="nl-NL" sz="1800" dirty="0">
                <a:latin typeface="Barlow" panose="00000500000000000000" pitchFamily="2" charset="0"/>
              </a:rPr>
              <a:t> Stel je een netwerk voor als een kaart: je beweegt van node naar node via verbindingen (sommige zijn eenrichtingsverkeer)</a:t>
            </a:r>
          </a:p>
          <a:p>
            <a:pPr lvl="2"/>
            <a:r>
              <a:rPr lang="nl-NL" sz="1600" i="1" dirty="0">
                <a:latin typeface="Barlow" panose="00000500000000000000" pitchFamily="2" charset="0"/>
              </a:rPr>
              <a:t>Walk: elke mogelijke route die je kan nemen door het netwerk</a:t>
            </a:r>
          </a:p>
          <a:p>
            <a:pPr lvl="2"/>
            <a:r>
              <a:rPr lang="nl-NL" sz="1600" i="1" dirty="0" err="1">
                <a:latin typeface="Barlow" panose="00000500000000000000" pitchFamily="2" charset="0"/>
              </a:rPr>
              <a:t>Trail</a:t>
            </a:r>
            <a:r>
              <a:rPr lang="nl-NL" sz="1600" i="1" dirty="0">
                <a:latin typeface="Barlow" panose="00000500000000000000" pitchFamily="2" charset="0"/>
              </a:rPr>
              <a:t>: een walk waarbij je geen enkele verbinding twee keer gebruikt</a:t>
            </a:r>
          </a:p>
          <a:p>
            <a:pPr lvl="2"/>
            <a:r>
              <a:rPr lang="nl-NL" sz="1600" i="1" dirty="0" err="1">
                <a:latin typeface="Barlow" panose="00000500000000000000" pitchFamily="2" charset="0"/>
              </a:rPr>
              <a:t>Path</a:t>
            </a:r>
            <a:r>
              <a:rPr lang="nl-NL" sz="1600" i="1" dirty="0">
                <a:latin typeface="Barlow" panose="00000500000000000000" pitchFamily="2" charset="0"/>
              </a:rPr>
              <a:t>: een walk waarbij je geen enkele node twee keer bezoekt (dus ook een </a:t>
            </a:r>
            <a:r>
              <a:rPr lang="nl-NL" sz="1600" i="1" dirty="0" err="1">
                <a:latin typeface="Barlow" panose="00000500000000000000" pitchFamily="2" charset="0"/>
              </a:rPr>
              <a:t>trail</a:t>
            </a:r>
            <a:r>
              <a:rPr lang="nl-NL" sz="1600" i="1" dirty="0">
                <a:latin typeface="Barlow" panose="00000500000000000000" pitchFamily="2" charset="0"/>
              </a:rPr>
              <a:t>)</a:t>
            </a:r>
          </a:p>
          <a:p>
            <a:pPr lvl="2"/>
            <a:r>
              <a:rPr lang="nl-NL" sz="1600" i="1" dirty="0">
                <a:latin typeface="Barlow" panose="00000500000000000000" pitchFamily="2" charset="0"/>
              </a:rPr>
              <a:t>(Geodetische) afstand: kortste  pad tussen twee </a:t>
            </a:r>
            <a:r>
              <a:rPr lang="nl-NL" sz="1600" i="1" dirty="0" err="1">
                <a:latin typeface="Barlow" panose="00000500000000000000" pitchFamily="2" charset="0"/>
              </a:rPr>
              <a:t>nodes</a:t>
            </a:r>
            <a:endParaRPr lang="nl-NL" sz="1600" i="1" dirty="0">
              <a:latin typeface="Barlow" panose="00000500000000000000" pitchFamily="2" charset="0"/>
            </a:endParaRPr>
          </a:p>
          <a:p>
            <a:pPr lvl="1"/>
            <a:r>
              <a:rPr lang="nl-NL" sz="1800" dirty="0">
                <a:latin typeface="Barlow" panose="00000500000000000000" pitchFamily="2" charset="0"/>
              </a:rPr>
              <a:t>Sommige wegen eindigen waar ze begonnen</a:t>
            </a:r>
          </a:p>
          <a:p>
            <a:pPr lvl="2"/>
            <a:r>
              <a:rPr lang="nl-NL" sz="1600" i="1" dirty="0">
                <a:latin typeface="Barlow" panose="00000500000000000000" pitchFamily="2" charset="0"/>
              </a:rPr>
              <a:t>Circuit: een </a:t>
            </a:r>
            <a:r>
              <a:rPr lang="nl-NL" sz="1600" i="1" dirty="0" err="1">
                <a:latin typeface="Barlow" panose="00000500000000000000" pitchFamily="2" charset="0"/>
              </a:rPr>
              <a:t>trail</a:t>
            </a:r>
            <a:r>
              <a:rPr lang="nl-NL" sz="1600" i="1" dirty="0">
                <a:latin typeface="Barlow" panose="00000500000000000000" pitchFamily="2" charset="0"/>
              </a:rPr>
              <a:t> dat begint en eindigt bij dezelfde node</a:t>
            </a:r>
          </a:p>
          <a:p>
            <a:pPr lvl="2"/>
            <a:r>
              <a:rPr lang="nl-NL" sz="1600" i="1" dirty="0">
                <a:latin typeface="Barlow" panose="00000500000000000000" pitchFamily="2" charset="0"/>
              </a:rPr>
              <a:t>Cyclus: een </a:t>
            </a:r>
            <a:r>
              <a:rPr lang="nl-NL" sz="1600" i="1" dirty="0" err="1">
                <a:latin typeface="Barlow" panose="00000500000000000000" pitchFamily="2" charset="0"/>
              </a:rPr>
              <a:t>path</a:t>
            </a:r>
            <a:r>
              <a:rPr lang="nl-NL" sz="1600" i="1" dirty="0">
                <a:latin typeface="Barlow" panose="00000500000000000000" pitchFamily="2" charset="0"/>
              </a:rPr>
              <a:t> dat begint en eindigt bij dezelfde node</a:t>
            </a:r>
          </a:p>
          <a:p>
            <a:pPr lvl="1"/>
            <a:r>
              <a:rPr lang="nl-NL" sz="1800" dirty="0">
                <a:latin typeface="Barlow" panose="00000500000000000000" pitchFamily="2" charset="0"/>
              </a:rPr>
              <a:t>Cyclisch netwerk: bevat minstens één cyclus; acyclisch netwerk: bevat geen cycli</a:t>
            </a:r>
          </a:p>
          <a:p>
            <a:pPr lvl="1"/>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Tree>
    <p:extLst>
      <p:ext uri="{BB962C8B-B14F-4D97-AF65-F5344CB8AC3E}">
        <p14:creationId xmlns:p14="http://schemas.microsoft.com/office/powerpoint/2010/main" val="228829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3D33-E6D0-224F-D5A5-C4E7B0D26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9AB7DE-3618-9363-32EC-BD6055023124}"/>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461F793D-2174-5F89-7C24-5B01622EE47D}"/>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3368C090-A261-4C54-E47B-2F5C62FFE666}"/>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5" name="Ovaal 4">
            <a:extLst>
              <a:ext uri="{FF2B5EF4-FFF2-40B4-BE49-F238E27FC236}">
                <a16:creationId xmlns:a16="http://schemas.microsoft.com/office/drawing/2014/main" id="{A4D90DC8-3A0B-054E-7353-07B51AE978BF}"/>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6D38708D-0592-30CF-09B2-8A775090B51E}"/>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B072507A-EF1A-B993-6620-669295B08CE4}"/>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817E7CAD-C7B2-95B3-643E-4253793B4F46}"/>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9ED9813C-D9C3-407F-6AD2-F10E64E9B3D3}"/>
              </a:ext>
            </a:extLst>
          </p:cNvPr>
          <p:cNvSpPr/>
          <p:nvPr/>
        </p:nvSpPr>
        <p:spPr>
          <a:xfrm>
            <a:off x="3913244" y="320120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A0337E1D-AC37-59F7-42E5-F429F0933983}"/>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9EABE116-4845-8342-E82C-2EA389CA6296}"/>
              </a:ext>
            </a:extLst>
          </p:cNvPr>
          <p:cNvSpPr/>
          <p:nvPr/>
        </p:nvSpPr>
        <p:spPr>
          <a:xfrm>
            <a:off x="3216248" y="444901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5C553953-0729-CD87-D6E9-3F748979EE57}"/>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05CA4193-A448-D2F0-8BA1-81A3C1203B0C}"/>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524D0519-5D54-AD0A-8245-4EEEFAF4C6EA}"/>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A3FD0D8F-DEAF-56FC-CC55-986FF33BF6F7}"/>
              </a:ext>
            </a:extLst>
          </p:cNvPr>
          <p:cNvSpPr/>
          <p:nvPr/>
        </p:nvSpPr>
        <p:spPr>
          <a:xfrm>
            <a:off x="1935081" y="5255883"/>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747A4AF2-DB42-7C30-92EC-70A710F79F28}"/>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3E03DDB5-3F72-729E-4895-E920C9BD4786}"/>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19125EBB-BB8E-4108-4959-700B3BECE219}"/>
              </a:ext>
            </a:extLst>
          </p:cNvPr>
          <p:cNvCxnSpPr>
            <a:cxnSpLocks/>
            <a:stCxn id="15" idx="6"/>
            <a:endCxn id="11"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3D5E02A-4508-6949-0DD4-386C8E3902D9}"/>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7BB54837-DFC5-C24A-CCF9-99F0C904EC3F}"/>
              </a:ext>
            </a:extLst>
          </p:cNvPr>
          <p:cNvCxnSpPr>
            <a:cxnSpLocks/>
            <a:stCxn id="9" idx="4"/>
            <a:endCxn id="11"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6138525D-A27B-CE10-EB01-1613118E307C}"/>
              </a:ext>
            </a:extLst>
          </p:cNvPr>
          <p:cNvSpPr/>
          <p:nvPr/>
        </p:nvSpPr>
        <p:spPr>
          <a:xfrm>
            <a:off x="4535821" y="383216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89755BBB-922C-E23B-4FCE-DFC245A7BB62}"/>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2D5C8DD6-6C9A-4F78-E521-A70AD298DD70}"/>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5E3C9A6C-BA3F-03DD-7111-EDA134D971B5}"/>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9BF2144D-2C26-019D-1B54-9E6E39977999}"/>
              </a:ext>
            </a:extLst>
          </p:cNvPr>
          <p:cNvCxnSpPr>
            <a:cxnSpLocks/>
            <a:stCxn id="15" idx="5"/>
            <a:endCxn id="13" idx="2"/>
          </p:cNvCxnSpPr>
          <p:nvPr/>
        </p:nvCxnSpPr>
        <p:spPr>
          <a:xfrm>
            <a:off x="2475874" y="5729439"/>
            <a:ext cx="740374" cy="522188"/>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0288B8A1-A02E-F881-7150-C831989B9ADD}"/>
              </a:ext>
            </a:extLst>
          </p:cNvPr>
          <p:cNvCxnSpPr>
            <a:cxnSpLocks/>
            <a:endCxn id="41" idx="3"/>
          </p:cNvCxnSpPr>
          <p:nvPr/>
        </p:nvCxnSpPr>
        <p:spPr>
          <a:xfrm flipV="1">
            <a:off x="3849826" y="5556802"/>
            <a:ext cx="778780" cy="69482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D6513D7E-0A82-3FA8-D747-410841F6FB30}"/>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A0D2DCF4-003F-6782-2081-1E6B61BF67B0}"/>
              </a:ext>
            </a:extLst>
          </p:cNvPr>
          <p:cNvCxnSpPr>
            <a:cxnSpLocks/>
            <a:stCxn id="41" idx="0"/>
            <a:endCxn id="39"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552761C7-63F7-64A8-C006-B01F2B3D3ADA}"/>
              </a:ext>
            </a:extLst>
          </p:cNvPr>
          <p:cNvSpPr/>
          <p:nvPr/>
        </p:nvSpPr>
        <p:spPr>
          <a:xfrm>
            <a:off x="1935081" y="400113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0821E36C-CB3E-CAD9-36B2-C15A13F30167}"/>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3C949439-F95F-2C81-6BDE-31C396DE018C}"/>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E76CB55F-B40F-3AF7-722E-3F09B8616394}"/>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27356ABB-9BA4-5E10-6210-28805656CE6B}"/>
              </a:ext>
            </a:extLst>
          </p:cNvPr>
          <p:cNvCxnSpPr>
            <a:cxnSpLocks/>
            <a:stCxn id="5" idx="2"/>
            <a:endCxn id="7"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EBB56A02-0A4C-F372-CF0B-3E57C4733D64}"/>
              </a:ext>
            </a:extLst>
          </p:cNvPr>
          <p:cNvCxnSpPr>
            <a:cxnSpLocks/>
            <a:endCxn id="9"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D0D921B5-66E2-4D5F-FA17-01B762B2596A}"/>
              </a:ext>
            </a:extLst>
          </p:cNvPr>
          <p:cNvCxnSpPr>
            <a:cxnSpLocks/>
            <a:stCxn id="61" idx="0"/>
            <a:endCxn id="7"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5BA5C00D-A0DB-6001-92B8-272C6DB57A91}"/>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B56EA214-C17B-FC02-0648-25F6E561D222}"/>
              </a:ext>
            </a:extLst>
          </p:cNvPr>
          <p:cNvCxnSpPr>
            <a:cxnSpLocks/>
            <a:stCxn id="7" idx="5"/>
            <a:endCxn id="59"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4C12790B-2887-EF2D-2135-3980645D6A3F}"/>
              </a:ext>
            </a:extLst>
          </p:cNvPr>
          <p:cNvCxnSpPr>
            <a:cxnSpLocks/>
            <a:stCxn id="59" idx="7"/>
            <a:endCxn id="5"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95F9F063-DF29-D320-5C9E-8B75D30FE46D}"/>
              </a:ext>
            </a:extLst>
          </p:cNvPr>
          <p:cNvCxnSpPr>
            <a:cxnSpLocks/>
            <a:stCxn id="11" idx="1"/>
            <a:endCxn id="59"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Rechte verbindingslijn met pijl 86">
            <a:extLst>
              <a:ext uri="{FF2B5EF4-FFF2-40B4-BE49-F238E27FC236}">
                <a16:creationId xmlns:a16="http://schemas.microsoft.com/office/drawing/2014/main" id="{5DC4E3B5-7991-0377-6346-ECCAD6880202}"/>
              </a:ext>
            </a:extLst>
          </p:cNvPr>
          <p:cNvCxnSpPr>
            <a:cxnSpLocks/>
            <a:stCxn id="61" idx="5"/>
            <a:endCxn id="15"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Rechte verbindingslijn met pijl 89">
            <a:extLst>
              <a:ext uri="{FF2B5EF4-FFF2-40B4-BE49-F238E27FC236}">
                <a16:creationId xmlns:a16="http://schemas.microsoft.com/office/drawing/2014/main" id="{E670A143-B3A9-BB67-7512-1884DC48E9F1}"/>
              </a:ext>
            </a:extLst>
          </p:cNvPr>
          <p:cNvCxnSpPr>
            <a:cxnSpLocks/>
            <a:stCxn id="59" idx="4"/>
            <a:endCxn id="15"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7E17A6DE-9837-4E36-22F0-13806BFE5925}"/>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Rechte verbindingslijn met pijl 100">
            <a:extLst>
              <a:ext uri="{FF2B5EF4-FFF2-40B4-BE49-F238E27FC236}">
                <a16:creationId xmlns:a16="http://schemas.microsoft.com/office/drawing/2014/main" id="{9B56B8B4-F59B-60D7-15AA-FFD2DB15B67A}"/>
              </a:ext>
            </a:extLst>
          </p:cNvPr>
          <p:cNvCxnSpPr>
            <a:cxnSpLocks/>
            <a:stCxn id="11" idx="6"/>
            <a:endCxn id="39"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5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0B265-BC36-94E8-3967-717538D7F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82801A-1A9A-F1FD-0B1B-8DB31D666AB8}"/>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6C7A50C7-A113-F143-7F00-58FCB7AE191B}"/>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DEC791D9-A761-89B2-D8A0-9C24724FBDAF}"/>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5" name="Ovaal 4">
            <a:extLst>
              <a:ext uri="{FF2B5EF4-FFF2-40B4-BE49-F238E27FC236}">
                <a16:creationId xmlns:a16="http://schemas.microsoft.com/office/drawing/2014/main" id="{3111792F-3832-A3BC-6B16-20FC9A41FDB8}"/>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7A63ACF8-38FB-6AF9-8E17-ABFD77E42979}"/>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726BA5D1-D0D2-B29F-5890-CFA37951D2DA}"/>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5282AE92-56AE-41DE-464A-DDF114A4AA44}"/>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867D88FC-0A69-E0CA-CC27-A1DE78CFECC5}"/>
              </a:ext>
            </a:extLst>
          </p:cNvPr>
          <p:cNvSpPr/>
          <p:nvPr/>
        </p:nvSpPr>
        <p:spPr>
          <a:xfrm>
            <a:off x="3913244" y="320120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54C893A7-13FA-BFB4-0E40-78ACDB00C246}"/>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0FE7B673-92F8-95CB-6638-8A48B3E0D685}"/>
              </a:ext>
            </a:extLst>
          </p:cNvPr>
          <p:cNvSpPr/>
          <p:nvPr/>
        </p:nvSpPr>
        <p:spPr>
          <a:xfrm>
            <a:off x="3216248" y="444901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FF4F0F54-868D-EFB4-29FF-E24B367E9CDF}"/>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2874A063-3F9B-517D-898D-08240971B74B}"/>
              </a:ext>
            </a:extLst>
          </p:cNvPr>
          <p:cNvSpPr/>
          <p:nvPr/>
        </p:nvSpPr>
        <p:spPr>
          <a:xfrm>
            <a:off x="3216248" y="597422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694683AB-08A8-A573-ABAD-DC225E1C0C1E}"/>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E0ABFA2A-4C31-4F0D-F3D1-E1C86A0578EA}"/>
              </a:ext>
            </a:extLst>
          </p:cNvPr>
          <p:cNvSpPr/>
          <p:nvPr/>
        </p:nvSpPr>
        <p:spPr>
          <a:xfrm>
            <a:off x="1935081" y="5255883"/>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FCEFC4B8-A4B6-8964-D312-C8041CF24471}"/>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F618AC3D-6667-1508-38A7-FC9675BF9777}"/>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2C8B3AF2-16A0-9505-8517-4D3AE26FD150}"/>
              </a:ext>
            </a:extLst>
          </p:cNvPr>
          <p:cNvCxnSpPr>
            <a:cxnSpLocks/>
            <a:stCxn id="15" idx="6"/>
            <a:endCxn id="11"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BA7211D0-CA3D-0ED4-4B01-D967AD3E6FA0}"/>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CFBD4395-B2B9-9133-CB6D-EEE40D5C7C61}"/>
              </a:ext>
            </a:extLst>
          </p:cNvPr>
          <p:cNvCxnSpPr>
            <a:cxnSpLocks/>
            <a:stCxn id="9" idx="4"/>
            <a:endCxn id="11" idx="7"/>
          </p:cNvCxnSpPr>
          <p:nvPr/>
        </p:nvCxnSpPr>
        <p:spPr>
          <a:xfrm flipH="1">
            <a:off x="3757041" y="3756011"/>
            <a:ext cx="472992" cy="7742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DC982923-4551-F939-4E93-6F8449C70AB5}"/>
              </a:ext>
            </a:extLst>
          </p:cNvPr>
          <p:cNvSpPr/>
          <p:nvPr/>
        </p:nvSpPr>
        <p:spPr>
          <a:xfrm>
            <a:off x="4535821" y="383216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7800F75C-2D52-1BFC-C3D4-12282EB22754}"/>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E58DA4FC-4631-463B-CE09-43094B057B77}"/>
              </a:ext>
            </a:extLst>
          </p:cNvPr>
          <p:cNvSpPr/>
          <p:nvPr/>
        </p:nvSpPr>
        <p:spPr>
          <a:xfrm>
            <a:off x="4535821" y="508324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D6643C91-5850-4CC7-1E76-408700B689D4}"/>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83E59715-F72F-EE31-A43A-B4DFE7F6CD45}"/>
              </a:ext>
            </a:extLst>
          </p:cNvPr>
          <p:cNvCxnSpPr>
            <a:cxnSpLocks/>
            <a:stCxn id="15" idx="5"/>
            <a:endCxn id="13" idx="2"/>
          </p:cNvCxnSpPr>
          <p:nvPr/>
        </p:nvCxnSpPr>
        <p:spPr>
          <a:xfrm>
            <a:off x="2475874" y="5729439"/>
            <a:ext cx="740374" cy="5221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5C7FE6FE-C1E3-3EAE-AA5F-06120C00640C}"/>
              </a:ext>
            </a:extLst>
          </p:cNvPr>
          <p:cNvCxnSpPr>
            <a:cxnSpLocks/>
            <a:endCxn id="41" idx="3"/>
          </p:cNvCxnSpPr>
          <p:nvPr/>
        </p:nvCxnSpPr>
        <p:spPr>
          <a:xfrm flipV="1">
            <a:off x="3849826" y="5556802"/>
            <a:ext cx="778780" cy="6948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AC80BB38-5F0D-9CD7-FC57-10B7017DA64E}"/>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1C04DBB3-1207-7C14-04B8-7E2152D3A274}"/>
              </a:ext>
            </a:extLst>
          </p:cNvPr>
          <p:cNvCxnSpPr>
            <a:cxnSpLocks/>
            <a:stCxn id="41" idx="0"/>
            <a:endCxn id="39"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982AACFF-4395-BD30-C994-53CEE0564DCE}"/>
              </a:ext>
            </a:extLst>
          </p:cNvPr>
          <p:cNvSpPr/>
          <p:nvPr/>
        </p:nvSpPr>
        <p:spPr>
          <a:xfrm>
            <a:off x="1935081" y="400113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127A3EA5-E83E-39AD-DB6C-6BFA888CC713}"/>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05B33163-7331-E9B8-1EA4-F0624303613B}"/>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5929F9B3-7F4A-3606-9228-F078650DBFC8}"/>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9AE86122-5DEA-D7AC-F198-B7F9726E698A}"/>
              </a:ext>
            </a:extLst>
          </p:cNvPr>
          <p:cNvCxnSpPr>
            <a:cxnSpLocks/>
            <a:stCxn id="5" idx="2"/>
            <a:endCxn id="7"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0BF69805-68BC-F8EF-4984-319E8B0992F9}"/>
              </a:ext>
            </a:extLst>
          </p:cNvPr>
          <p:cNvCxnSpPr>
            <a:cxnSpLocks/>
            <a:endCxn id="9"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B5B0484D-847E-9580-C566-B56AFAD02DC3}"/>
              </a:ext>
            </a:extLst>
          </p:cNvPr>
          <p:cNvCxnSpPr>
            <a:cxnSpLocks/>
            <a:stCxn id="61" idx="0"/>
            <a:endCxn id="7"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8AFD1058-E221-668E-A630-FDF43E17BEE6}"/>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5FE3B9F8-8E30-4082-0770-16719D97E570}"/>
              </a:ext>
            </a:extLst>
          </p:cNvPr>
          <p:cNvCxnSpPr>
            <a:cxnSpLocks/>
            <a:stCxn id="7" idx="5"/>
            <a:endCxn id="59"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4B2427E5-DD6E-D0ED-C647-0C52C6CE7849}"/>
              </a:ext>
            </a:extLst>
          </p:cNvPr>
          <p:cNvCxnSpPr>
            <a:cxnSpLocks/>
            <a:stCxn id="59" idx="7"/>
            <a:endCxn id="5"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A7BDAEDE-A4CC-1C55-A021-29A8D1FC7174}"/>
              </a:ext>
            </a:extLst>
          </p:cNvPr>
          <p:cNvCxnSpPr>
            <a:cxnSpLocks/>
            <a:stCxn id="11" idx="1"/>
            <a:endCxn id="59" idx="6"/>
          </p:cNvCxnSpPr>
          <p:nvPr/>
        </p:nvCxnSpPr>
        <p:spPr>
          <a:xfrm flipH="1" flipV="1">
            <a:off x="2568659" y="4278534"/>
            <a:ext cx="740374" cy="25172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Rechte verbindingslijn met pijl 86">
            <a:extLst>
              <a:ext uri="{FF2B5EF4-FFF2-40B4-BE49-F238E27FC236}">
                <a16:creationId xmlns:a16="http://schemas.microsoft.com/office/drawing/2014/main" id="{E1175B46-2E9D-56E9-4786-D329132C6152}"/>
              </a:ext>
            </a:extLst>
          </p:cNvPr>
          <p:cNvCxnSpPr>
            <a:cxnSpLocks/>
            <a:stCxn id="61" idx="5"/>
            <a:endCxn id="15"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Rechte verbindingslijn met pijl 89">
            <a:extLst>
              <a:ext uri="{FF2B5EF4-FFF2-40B4-BE49-F238E27FC236}">
                <a16:creationId xmlns:a16="http://schemas.microsoft.com/office/drawing/2014/main" id="{399DE695-A8F6-68C8-ACA7-276C8FF31CA1}"/>
              </a:ext>
            </a:extLst>
          </p:cNvPr>
          <p:cNvCxnSpPr>
            <a:cxnSpLocks/>
            <a:stCxn id="59" idx="4"/>
            <a:endCxn id="15" idx="0"/>
          </p:cNvCxnSpPr>
          <p:nvPr/>
        </p:nvCxnSpPr>
        <p:spPr>
          <a:xfrm>
            <a:off x="2251870" y="4555936"/>
            <a:ext cx="0" cy="6999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772322B4-5D68-255B-1AC3-A92CA31B2324}"/>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Rechte verbindingslijn met pijl 100">
            <a:extLst>
              <a:ext uri="{FF2B5EF4-FFF2-40B4-BE49-F238E27FC236}">
                <a16:creationId xmlns:a16="http://schemas.microsoft.com/office/drawing/2014/main" id="{BE923774-BDF3-06D2-E382-DF90B09DB0CA}"/>
              </a:ext>
            </a:extLst>
          </p:cNvPr>
          <p:cNvCxnSpPr>
            <a:cxnSpLocks/>
            <a:stCxn id="11" idx="6"/>
            <a:endCxn id="39"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Tekstvak 103">
            <a:extLst>
              <a:ext uri="{FF2B5EF4-FFF2-40B4-BE49-F238E27FC236}">
                <a16:creationId xmlns:a16="http://schemas.microsoft.com/office/drawing/2014/main" id="{381707D7-518B-2ADA-F6CF-02EA7B2FEE7A}"/>
              </a:ext>
            </a:extLst>
          </p:cNvPr>
          <p:cNvSpPr txBox="1"/>
          <p:nvPr/>
        </p:nvSpPr>
        <p:spPr>
          <a:xfrm>
            <a:off x="5968411" y="2593795"/>
            <a:ext cx="3775660" cy="646331"/>
          </a:xfrm>
          <a:prstGeom prst="rect">
            <a:avLst/>
          </a:prstGeom>
          <a:noFill/>
        </p:spPr>
        <p:txBody>
          <a:bodyPr wrap="square" rtlCol="0">
            <a:spAutoFit/>
          </a:bodyPr>
          <a:lstStyle/>
          <a:p>
            <a:r>
              <a:rPr lang="nl-NL" dirty="0"/>
              <a:t>v8 – v4 – v5 – v2 – v3 – v9</a:t>
            </a:r>
          </a:p>
          <a:p>
            <a:r>
              <a:rPr lang="nl-NL" b="1" dirty="0"/>
              <a:t>Is een </a:t>
            </a:r>
            <a:r>
              <a:rPr lang="nl-NL" b="1" dirty="0" err="1"/>
              <a:t>elementary</a:t>
            </a:r>
            <a:r>
              <a:rPr lang="nl-NL" b="1" dirty="0"/>
              <a:t> walk (</a:t>
            </a:r>
            <a:r>
              <a:rPr lang="nl-NL" b="1" dirty="0" err="1"/>
              <a:t>path</a:t>
            </a:r>
            <a:r>
              <a:rPr lang="nl-NL" b="1" dirty="0"/>
              <a:t>)</a:t>
            </a:r>
          </a:p>
        </p:txBody>
      </p:sp>
    </p:spTree>
    <p:extLst>
      <p:ext uri="{BB962C8B-B14F-4D97-AF65-F5344CB8AC3E}">
        <p14:creationId xmlns:p14="http://schemas.microsoft.com/office/powerpoint/2010/main" val="2802338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3750-81E0-A30E-2D37-0FD0ECDEFD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FD3BD-C845-F566-E633-8A5F92A741E3}"/>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4A96ACEB-A679-6768-7FE9-CEE1C6A56FC3}"/>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A6A087DD-159F-1A4A-5B85-2A0A564408DB}"/>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20" name="Ovaal 19">
            <a:extLst>
              <a:ext uri="{FF2B5EF4-FFF2-40B4-BE49-F238E27FC236}">
                <a16:creationId xmlns:a16="http://schemas.microsoft.com/office/drawing/2014/main" id="{F2F4EE82-0343-839C-D924-1EB58F170393}"/>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F932DFB0-61A6-E869-36FB-F4415463AC26}"/>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22" name="Ovaal 21">
            <a:extLst>
              <a:ext uri="{FF2B5EF4-FFF2-40B4-BE49-F238E27FC236}">
                <a16:creationId xmlns:a16="http://schemas.microsoft.com/office/drawing/2014/main" id="{E8D26588-17B8-B391-BFBA-33DA93F35FD7}"/>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kstvak 23">
            <a:extLst>
              <a:ext uri="{FF2B5EF4-FFF2-40B4-BE49-F238E27FC236}">
                <a16:creationId xmlns:a16="http://schemas.microsoft.com/office/drawing/2014/main" id="{81E3CAAF-5F30-268E-E844-18F90DFDB96F}"/>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25" name="Ovaal 24">
            <a:extLst>
              <a:ext uri="{FF2B5EF4-FFF2-40B4-BE49-F238E27FC236}">
                <a16:creationId xmlns:a16="http://schemas.microsoft.com/office/drawing/2014/main" id="{9050D673-552A-CA37-CCD8-3DBD603EDE7E}"/>
              </a:ext>
            </a:extLst>
          </p:cNvPr>
          <p:cNvSpPr/>
          <p:nvPr/>
        </p:nvSpPr>
        <p:spPr>
          <a:xfrm>
            <a:off x="3913244" y="320120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a:extLst>
              <a:ext uri="{FF2B5EF4-FFF2-40B4-BE49-F238E27FC236}">
                <a16:creationId xmlns:a16="http://schemas.microsoft.com/office/drawing/2014/main" id="{6C9F5046-631E-90A6-0EBD-A81157001EAB}"/>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27" name="Ovaal 26">
            <a:extLst>
              <a:ext uri="{FF2B5EF4-FFF2-40B4-BE49-F238E27FC236}">
                <a16:creationId xmlns:a16="http://schemas.microsoft.com/office/drawing/2014/main" id="{22CF4C99-5892-D587-F692-AF6655D2D7AE}"/>
              </a:ext>
            </a:extLst>
          </p:cNvPr>
          <p:cNvSpPr/>
          <p:nvPr/>
        </p:nvSpPr>
        <p:spPr>
          <a:xfrm>
            <a:off x="3216248" y="444901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kstvak 27">
            <a:extLst>
              <a:ext uri="{FF2B5EF4-FFF2-40B4-BE49-F238E27FC236}">
                <a16:creationId xmlns:a16="http://schemas.microsoft.com/office/drawing/2014/main" id="{468DB93E-A229-CBB5-D09F-5FCFA516F501}"/>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29" name="Ovaal 28">
            <a:extLst>
              <a:ext uri="{FF2B5EF4-FFF2-40B4-BE49-F238E27FC236}">
                <a16:creationId xmlns:a16="http://schemas.microsoft.com/office/drawing/2014/main" id="{5564722D-8613-4A60-BD23-834CE0A00DE2}"/>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50E90B68-F307-A7DC-9F6A-D9F89A03789C}"/>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31" name="Ovaal 30">
            <a:extLst>
              <a:ext uri="{FF2B5EF4-FFF2-40B4-BE49-F238E27FC236}">
                <a16:creationId xmlns:a16="http://schemas.microsoft.com/office/drawing/2014/main" id="{71050D21-0762-AA04-301C-14DE427246E0}"/>
              </a:ext>
            </a:extLst>
          </p:cNvPr>
          <p:cNvSpPr/>
          <p:nvPr/>
        </p:nvSpPr>
        <p:spPr>
          <a:xfrm>
            <a:off x="1935081" y="5255883"/>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kstvak 31">
            <a:extLst>
              <a:ext uri="{FF2B5EF4-FFF2-40B4-BE49-F238E27FC236}">
                <a16:creationId xmlns:a16="http://schemas.microsoft.com/office/drawing/2014/main" id="{49A3369C-FC6A-2521-BA38-9F5F289B1CAA}"/>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33" name="Rechte verbindingslijn met pijl 32">
            <a:extLst>
              <a:ext uri="{FF2B5EF4-FFF2-40B4-BE49-F238E27FC236}">
                <a16:creationId xmlns:a16="http://schemas.microsoft.com/office/drawing/2014/main" id="{3EE08B20-4844-DF7A-F119-05A0DE5D612D}"/>
              </a:ext>
            </a:extLst>
          </p:cNvPr>
          <p:cNvCxnSpPr>
            <a:cxnSpLocks/>
            <a:stCxn id="27" idx="0"/>
            <a:endCxn id="20"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51BE8D41-F506-8D96-EC3C-A4F7EB3C925F}"/>
              </a:ext>
            </a:extLst>
          </p:cNvPr>
          <p:cNvCxnSpPr>
            <a:cxnSpLocks/>
            <a:stCxn id="31" idx="6"/>
            <a:endCxn id="27" idx="3"/>
          </p:cNvCxnSpPr>
          <p:nvPr/>
        </p:nvCxnSpPr>
        <p:spPr>
          <a:xfrm flipV="1">
            <a:off x="2568659" y="4922570"/>
            <a:ext cx="740374" cy="6107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D48E8044-3386-60E3-625B-3563D87CEB87}"/>
              </a:ext>
            </a:extLst>
          </p:cNvPr>
          <p:cNvCxnSpPr>
            <a:cxnSpLocks/>
            <a:stCxn id="29" idx="0"/>
            <a:endCxn id="27"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72C769CD-0A3C-4704-3232-D2C69EF2700D}"/>
              </a:ext>
            </a:extLst>
          </p:cNvPr>
          <p:cNvCxnSpPr>
            <a:cxnSpLocks/>
            <a:stCxn id="25" idx="4"/>
            <a:endCxn id="27" idx="7"/>
          </p:cNvCxnSpPr>
          <p:nvPr/>
        </p:nvCxnSpPr>
        <p:spPr>
          <a:xfrm flipH="1">
            <a:off x="3757041" y="3756011"/>
            <a:ext cx="472992" cy="7742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Ovaal 36">
            <a:extLst>
              <a:ext uri="{FF2B5EF4-FFF2-40B4-BE49-F238E27FC236}">
                <a16:creationId xmlns:a16="http://schemas.microsoft.com/office/drawing/2014/main" id="{2534EA22-3D3F-24B1-8514-A4957DC56D62}"/>
              </a:ext>
            </a:extLst>
          </p:cNvPr>
          <p:cNvSpPr/>
          <p:nvPr/>
        </p:nvSpPr>
        <p:spPr>
          <a:xfrm>
            <a:off x="4535821" y="383216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Tekstvak 37">
            <a:extLst>
              <a:ext uri="{FF2B5EF4-FFF2-40B4-BE49-F238E27FC236}">
                <a16:creationId xmlns:a16="http://schemas.microsoft.com/office/drawing/2014/main" id="{5E02B390-9DA8-1790-7DCF-935212008925}"/>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3" name="Ovaal 42">
            <a:extLst>
              <a:ext uri="{FF2B5EF4-FFF2-40B4-BE49-F238E27FC236}">
                <a16:creationId xmlns:a16="http://schemas.microsoft.com/office/drawing/2014/main" id="{1EE9BB7B-3F5B-A429-ACC9-69CAF0FC11CF}"/>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Tekstvak 43">
            <a:extLst>
              <a:ext uri="{FF2B5EF4-FFF2-40B4-BE49-F238E27FC236}">
                <a16:creationId xmlns:a16="http://schemas.microsoft.com/office/drawing/2014/main" id="{73842B51-57F7-6344-E901-D52312C87C21}"/>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5" name="Rechte verbindingslijn met pijl 44">
            <a:extLst>
              <a:ext uri="{FF2B5EF4-FFF2-40B4-BE49-F238E27FC236}">
                <a16:creationId xmlns:a16="http://schemas.microsoft.com/office/drawing/2014/main" id="{F35508FF-0D31-8E78-89D7-B4F433850DF1}"/>
              </a:ext>
            </a:extLst>
          </p:cNvPr>
          <p:cNvCxnSpPr>
            <a:cxnSpLocks/>
            <a:stCxn id="31" idx="5"/>
            <a:endCxn id="29" idx="2"/>
          </p:cNvCxnSpPr>
          <p:nvPr/>
        </p:nvCxnSpPr>
        <p:spPr>
          <a:xfrm>
            <a:off x="2475874" y="5729439"/>
            <a:ext cx="740374" cy="522188"/>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D6030003-36CD-D953-9813-3F32E5E7E586}"/>
              </a:ext>
            </a:extLst>
          </p:cNvPr>
          <p:cNvCxnSpPr>
            <a:cxnSpLocks/>
            <a:endCxn id="43" idx="3"/>
          </p:cNvCxnSpPr>
          <p:nvPr/>
        </p:nvCxnSpPr>
        <p:spPr>
          <a:xfrm flipV="1">
            <a:off x="3849826" y="5556802"/>
            <a:ext cx="778780" cy="69482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E67D832B-9941-D4CD-F4C6-CB94E20E2305}"/>
              </a:ext>
            </a:extLst>
          </p:cNvPr>
          <p:cNvCxnSpPr>
            <a:cxnSpLocks/>
            <a:stCxn id="43" idx="2"/>
            <a:endCxn id="27"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1324B3E6-A9BC-5650-5A59-3E1C80EF8598}"/>
              </a:ext>
            </a:extLst>
          </p:cNvPr>
          <p:cNvCxnSpPr>
            <a:cxnSpLocks/>
            <a:stCxn id="43" idx="0"/>
            <a:endCxn id="37"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vaal 49">
            <a:extLst>
              <a:ext uri="{FF2B5EF4-FFF2-40B4-BE49-F238E27FC236}">
                <a16:creationId xmlns:a16="http://schemas.microsoft.com/office/drawing/2014/main" id="{C5B28826-E20A-B96A-7CF4-4C6D876C5BE4}"/>
              </a:ext>
            </a:extLst>
          </p:cNvPr>
          <p:cNvSpPr/>
          <p:nvPr/>
        </p:nvSpPr>
        <p:spPr>
          <a:xfrm>
            <a:off x="1935081" y="400113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Tekstvak 51">
            <a:extLst>
              <a:ext uri="{FF2B5EF4-FFF2-40B4-BE49-F238E27FC236}">
                <a16:creationId xmlns:a16="http://schemas.microsoft.com/office/drawing/2014/main" id="{7816F752-735D-45A5-930C-FE4E65BCFFD8}"/>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54" name="Ovaal 53">
            <a:extLst>
              <a:ext uri="{FF2B5EF4-FFF2-40B4-BE49-F238E27FC236}">
                <a16:creationId xmlns:a16="http://schemas.microsoft.com/office/drawing/2014/main" id="{C0EB1112-566C-788B-1C5F-6C3F10EBA33D}"/>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Tekstvak 54">
            <a:extLst>
              <a:ext uri="{FF2B5EF4-FFF2-40B4-BE49-F238E27FC236}">
                <a16:creationId xmlns:a16="http://schemas.microsoft.com/office/drawing/2014/main" id="{12A541A7-AF72-FD6D-FF26-5C4B0AC0FF0A}"/>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57" name="Rechte verbindingslijn met pijl 56">
            <a:extLst>
              <a:ext uri="{FF2B5EF4-FFF2-40B4-BE49-F238E27FC236}">
                <a16:creationId xmlns:a16="http://schemas.microsoft.com/office/drawing/2014/main" id="{7A7ADC01-868F-ADBB-B86C-970687EF9697}"/>
              </a:ext>
            </a:extLst>
          </p:cNvPr>
          <p:cNvCxnSpPr>
            <a:cxnSpLocks/>
            <a:stCxn id="20" idx="2"/>
            <a:endCxn id="22"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Rechte verbindingslijn met pijl 57">
            <a:extLst>
              <a:ext uri="{FF2B5EF4-FFF2-40B4-BE49-F238E27FC236}">
                <a16:creationId xmlns:a16="http://schemas.microsoft.com/office/drawing/2014/main" id="{FCE19E48-5BEA-56C1-2A7F-3D0B6DD7252A}"/>
              </a:ext>
            </a:extLst>
          </p:cNvPr>
          <p:cNvCxnSpPr>
            <a:cxnSpLocks/>
            <a:endCxn id="25"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Rechte verbindingslijn met pijl 63">
            <a:extLst>
              <a:ext uri="{FF2B5EF4-FFF2-40B4-BE49-F238E27FC236}">
                <a16:creationId xmlns:a16="http://schemas.microsoft.com/office/drawing/2014/main" id="{0F59C29A-D20D-98D8-B37D-FDEBAB357320}"/>
              </a:ext>
            </a:extLst>
          </p:cNvPr>
          <p:cNvCxnSpPr>
            <a:cxnSpLocks/>
            <a:stCxn id="54" idx="0"/>
            <a:endCxn id="22"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Rechte verbindingslijn met pijl 64">
            <a:extLst>
              <a:ext uri="{FF2B5EF4-FFF2-40B4-BE49-F238E27FC236}">
                <a16:creationId xmlns:a16="http://schemas.microsoft.com/office/drawing/2014/main" id="{443AA278-75D1-E600-5E34-3C32755F1B69}"/>
              </a:ext>
            </a:extLst>
          </p:cNvPr>
          <p:cNvCxnSpPr>
            <a:cxnSpLocks/>
            <a:endCxn id="50"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F6990587-A88B-24CC-10CE-CEBDFDEA01DB}"/>
              </a:ext>
            </a:extLst>
          </p:cNvPr>
          <p:cNvCxnSpPr>
            <a:cxnSpLocks/>
            <a:stCxn id="22" idx="5"/>
            <a:endCxn id="50"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a:extLst>
              <a:ext uri="{FF2B5EF4-FFF2-40B4-BE49-F238E27FC236}">
                <a16:creationId xmlns:a16="http://schemas.microsoft.com/office/drawing/2014/main" id="{1C29E827-6811-B1C7-FAF1-A7D5A636BA81}"/>
              </a:ext>
            </a:extLst>
          </p:cNvPr>
          <p:cNvCxnSpPr>
            <a:cxnSpLocks/>
            <a:stCxn id="50" idx="7"/>
            <a:endCxn id="20"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a:extLst>
              <a:ext uri="{FF2B5EF4-FFF2-40B4-BE49-F238E27FC236}">
                <a16:creationId xmlns:a16="http://schemas.microsoft.com/office/drawing/2014/main" id="{E10B17EA-91D5-BB4E-10DF-F8316D113801}"/>
              </a:ext>
            </a:extLst>
          </p:cNvPr>
          <p:cNvCxnSpPr>
            <a:cxnSpLocks/>
            <a:stCxn id="27" idx="1"/>
            <a:endCxn id="50" idx="6"/>
          </p:cNvCxnSpPr>
          <p:nvPr/>
        </p:nvCxnSpPr>
        <p:spPr>
          <a:xfrm flipH="1" flipV="1">
            <a:off x="2568659" y="4278534"/>
            <a:ext cx="740374" cy="25172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Rechte verbindingslijn met pijl 70">
            <a:extLst>
              <a:ext uri="{FF2B5EF4-FFF2-40B4-BE49-F238E27FC236}">
                <a16:creationId xmlns:a16="http://schemas.microsoft.com/office/drawing/2014/main" id="{06A585FA-C297-6426-3390-55FA6354828C}"/>
              </a:ext>
            </a:extLst>
          </p:cNvPr>
          <p:cNvCxnSpPr>
            <a:cxnSpLocks/>
            <a:stCxn id="54" idx="5"/>
            <a:endCxn id="31"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chte verbindingslijn met pijl 71">
            <a:extLst>
              <a:ext uri="{FF2B5EF4-FFF2-40B4-BE49-F238E27FC236}">
                <a16:creationId xmlns:a16="http://schemas.microsoft.com/office/drawing/2014/main" id="{F7380FD5-4C07-3CB8-C725-B18570A96E8F}"/>
              </a:ext>
            </a:extLst>
          </p:cNvPr>
          <p:cNvCxnSpPr>
            <a:cxnSpLocks/>
            <a:stCxn id="50" idx="4"/>
            <a:endCxn id="31" idx="0"/>
          </p:cNvCxnSpPr>
          <p:nvPr/>
        </p:nvCxnSpPr>
        <p:spPr>
          <a:xfrm>
            <a:off x="2251870" y="4555936"/>
            <a:ext cx="0" cy="6999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Rechte verbindingslijn met pijl 72">
            <a:extLst>
              <a:ext uri="{FF2B5EF4-FFF2-40B4-BE49-F238E27FC236}">
                <a16:creationId xmlns:a16="http://schemas.microsoft.com/office/drawing/2014/main" id="{D83BEFC5-8005-2BBF-DDB1-445F526795C4}"/>
              </a:ext>
            </a:extLst>
          </p:cNvPr>
          <p:cNvCxnSpPr>
            <a:cxnSpLocks/>
            <a:stCxn id="25" idx="5"/>
            <a:endCxn id="37"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Rechte verbindingslijn met pijl 74">
            <a:extLst>
              <a:ext uri="{FF2B5EF4-FFF2-40B4-BE49-F238E27FC236}">
                <a16:creationId xmlns:a16="http://schemas.microsoft.com/office/drawing/2014/main" id="{926345DF-E273-1369-9606-F8B905F4864C}"/>
              </a:ext>
            </a:extLst>
          </p:cNvPr>
          <p:cNvCxnSpPr>
            <a:cxnSpLocks/>
            <a:stCxn id="27" idx="6"/>
            <a:endCxn id="37" idx="3"/>
          </p:cNvCxnSpPr>
          <p:nvPr/>
        </p:nvCxnSpPr>
        <p:spPr>
          <a:xfrm flipV="1">
            <a:off x="3849826" y="4305722"/>
            <a:ext cx="778780" cy="4206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7" name="Tekstvak 76">
            <a:extLst>
              <a:ext uri="{FF2B5EF4-FFF2-40B4-BE49-F238E27FC236}">
                <a16:creationId xmlns:a16="http://schemas.microsoft.com/office/drawing/2014/main" id="{164C9E49-F411-5913-AC74-AAB031959049}"/>
              </a:ext>
            </a:extLst>
          </p:cNvPr>
          <p:cNvSpPr txBox="1"/>
          <p:nvPr/>
        </p:nvSpPr>
        <p:spPr>
          <a:xfrm>
            <a:off x="5968411" y="3341257"/>
            <a:ext cx="3775660" cy="646331"/>
          </a:xfrm>
          <a:prstGeom prst="rect">
            <a:avLst/>
          </a:prstGeom>
          <a:noFill/>
        </p:spPr>
        <p:txBody>
          <a:bodyPr wrap="square" rtlCol="0">
            <a:spAutoFit/>
          </a:bodyPr>
          <a:lstStyle/>
          <a:p>
            <a:r>
              <a:rPr lang="nl-NL" dirty="0"/>
              <a:t>v8 – v4 – v5 – v2 – v4 – v10</a:t>
            </a:r>
          </a:p>
          <a:p>
            <a:r>
              <a:rPr lang="nl-NL" b="1" dirty="0"/>
              <a:t>Is een simpele, geen </a:t>
            </a:r>
            <a:r>
              <a:rPr lang="nl-NL" b="1" dirty="0" err="1"/>
              <a:t>elementary</a:t>
            </a:r>
            <a:r>
              <a:rPr lang="nl-NL" b="1" dirty="0"/>
              <a:t> walk</a:t>
            </a:r>
          </a:p>
        </p:txBody>
      </p:sp>
      <p:sp>
        <p:nvSpPr>
          <p:cNvPr id="78" name="Tekstvak 77">
            <a:extLst>
              <a:ext uri="{FF2B5EF4-FFF2-40B4-BE49-F238E27FC236}">
                <a16:creationId xmlns:a16="http://schemas.microsoft.com/office/drawing/2014/main" id="{26531BEA-6784-E634-13DA-2789DCCA9502}"/>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v3 – v9</a:t>
            </a:r>
          </a:p>
          <a:p>
            <a:r>
              <a:rPr lang="nl-NL" b="1" dirty="0">
                <a:solidFill>
                  <a:schemeClr val="tx1">
                    <a:lumMod val="40000"/>
                    <a:lumOff val="60000"/>
                  </a:schemeClr>
                </a:solidFill>
              </a:rPr>
              <a:t>Is een </a:t>
            </a:r>
            <a:r>
              <a:rPr lang="nl-NL" b="1" dirty="0" err="1">
                <a:solidFill>
                  <a:schemeClr val="tx1">
                    <a:lumMod val="40000"/>
                    <a:lumOff val="60000"/>
                  </a:schemeClr>
                </a:solidFill>
              </a:rPr>
              <a:t>elementary</a:t>
            </a:r>
            <a:r>
              <a:rPr lang="nl-NL" b="1" dirty="0">
                <a:solidFill>
                  <a:schemeClr val="tx1">
                    <a:lumMod val="40000"/>
                    <a:lumOff val="60000"/>
                  </a:schemeClr>
                </a:solidFill>
              </a:rPr>
              <a:t> walk (</a:t>
            </a:r>
            <a:r>
              <a:rPr lang="nl-NL" b="1" dirty="0" err="1">
                <a:solidFill>
                  <a:schemeClr val="tx1">
                    <a:lumMod val="40000"/>
                    <a:lumOff val="60000"/>
                  </a:schemeClr>
                </a:solidFill>
              </a:rPr>
              <a:t>path</a:t>
            </a:r>
            <a:r>
              <a:rPr lang="nl-NL" b="1" dirty="0">
                <a:solidFill>
                  <a:schemeClr val="tx1">
                    <a:lumMod val="40000"/>
                    <a:lumOff val="60000"/>
                  </a:schemeClr>
                </a:solidFill>
              </a:rPr>
              <a:t>)</a:t>
            </a:r>
          </a:p>
        </p:txBody>
      </p:sp>
    </p:spTree>
    <p:extLst>
      <p:ext uri="{BB962C8B-B14F-4D97-AF65-F5344CB8AC3E}">
        <p14:creationId xmlns:p14="http://schemas.microsoft.com/office/powerpoint/2010/main" val="3834628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D80B7-92A8-01D3-885E-C3E5A9E326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A8003-AD12-981D-454F-293621D67C24}"/>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688755ED-E379-3A68-F22B-6D14AA82A543}"/>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302DAA4B-A92D-B491-81CB-58333F1BE82C}"/>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627452E3-729B-A96E-2A26-EFF7ADC03B73}"/>
              </a:ext>
            </a:extLst>
          </p:cNvPr>
          <p:cNvSpPr txBox="1"/>
          <p:nvPr/>
        </p:nvSpPr>
        <p:spPr>
          <a:xfrm>
            <a:off x="5968411" y="3341257"/>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v4 – v10</a:t>
            </a:r>
          </a:p>
          <a:p>
            <a:r>
              <a:rPr lang="nl-NL" b="1" dirty="0">
                <a:solidFill>
                  <a:schemeClr val="tx1">
                    <a:lumMod val="40000"/>
                    <a:lumOff val="60000"/>
                  </a:schemeClr>
                </a:solidFill>
              </a:rPr>
              <a:t>Is een simpele, geen </a:t>
            </a:r>
            <a:r>
              <a:rPr lang="nl-NL" b="1" dirty="0" err="1">
                <a:solidFill>
                  <a:schemeClr val="tx1">
                    <a:lumMod val="40000"/>
                    <a:lumOff val="60000"/>
                  </a:schemeClr>
                </a:solidFill>
              </a:rPr>
              <a:t>elementary</a:t>
            </a:r>
            <a:r>
              <a:rPr lang="nl-NL" b="1" dirty="0">
                <a:solidFill>
                  <a:schemeClr val="tx1">
                    <a:lumMod val="40000"/>
                    <a:lumOff val="60000"/>
                  </a:schemeClr>
                </a:solidFill>
              </a:rPr>
              <a:t> walk</a:t>
            </a:r>
          </a:p>
        </p:txBody>
      </p:sp>
      <p:sp>
        <p:nvSpPr>
          <p:cNvPr id="78" name="Tekstvak 77">
            <a:extLst>
              <a:ext uri="{FF2B5EF4-FFF2-40B4-BE49-F238E27FC236}">
                <a16:creationId xmlns:a16="http://schemas.microsoft.com/office/drawing/2014/main" id="{15427369-FF2E-1970-E7B4-7B4BCC350B19}"/>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v3 – v9</a:t>
            </a:r>
          </a:p>
          <a:p>
            <a:r>
              <a:rPr lang="nl-NL" b="1" dirty="0">
                <a:solidFill>
                  <a:schemeClr val="tx1">
                    <a:lumMod val="40000"/>
                    <a:lumOff val="60000"/>
                  </a:schemeClr>
                </a:solidFill>
              </a:rPr>
              <a:t>Is een </a:t>
            </a:r>
            <a:r>
              <a:rPr lang="nl-NL" b="1" dirty="0" err="1">
                <a:solidFill>
                  <a:schemeClr val="tx1">
                    <a:lumMod val="40000"/>
                    <a:lumOff val="60000"/>
                  </a:schemeClr>
                </a:solidFill>
              </a:rPr>
              <a:t>elementary</a:t>
            </a:r>
            <a:r>
              <a:rPr lang="nl-NL" b="1" dirty="0">
                <a:solidFill>
                  <a:schemeClr val="tx1">
                    <a:lumMod val="40000"/>
                    <a:lumOff val="60000"/>
                  </a:schemeClr>
                </a:solidFill>
              </a:rPr>
              <a:t> walk (</a:t>
            </a:r>
            <a:r>
              <a:rPr lang="nl-NL" b="1" dirty="0" err="1">
                <a:solidFill>
                  <a:schemeClr val="tx1">
                    <a:lumMod val="40000"/>
                    <a:lumOff val="60000"/>
                  </a:schemeClr>
                </a:solidFill>
              </a:rPr>
              <a:t>path</a:t>
            </a:r>
            <a:r>
              <a:rPr lang="nl-NL" b="1" dirty="0">
                <a:solidFill>
                  <a:schemeClr val="tx1">
                    <a:lumMod val="40000"/>
                    <a:lumOff val="60000"/>
                  </a:schemeClr>
                </a:solidFill>
              </a:rPr>
              <a:t>)</a:t>
            </a:r>
          </a:p>
        </p:txBody>
      </p:sp>
      <p:sp>
        <p:nvSpPr>
          <p:cNvPr id="5" name="Ovaal 4">
            <a:extLst>
              <a:ext uri="{FF2B5EF4-FFF2-40B4-BE49-F238E27FC236}">
                <a16:creationId xmlns:a16="http://schemas.microsoft.com/office/drawing/2014/main" id="{7056752D-7B13-F210-24F4-8A9F308A5BC2}"/>
              </a:ext>
            </a:extLst>
          </p:cNvPr>
          <p:cNvSpPr/>
          <p:nvPr/>
        </p:nvSpPr>
        <p:spPr>
          <a:xfrm>
            <a:off x="2608044"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C0AED02E-C02E-DEB8-51CF-7406F2C24BB2}"/>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D1030768-EDE4-C9B3-48C8-409038FC1B03}"/>
              </a:ext>
            </a:extLst>
          </p:cNvPr>
          <p:cNvSpPr/>
          <p:nvPr/>
        </p:nvSpPr>
        <p:spPr>
          <a:xfrm>
            <a:off x="1291982"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99E2B32B-19CE-7476-BC3E-E349FD57ABFD}"/>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960FA252-A183-FA4E-6147-1139A9CA53D9}"/>
              </a:ext>
            </a:extLst>
          </p:cNvPr>
          <p:cNvSpPr/>
          <p:nvPr/>
        </p:nvSpPr>
        <p:spPr>
          <a:xfrm>
            <a:off x="3913244" y="320120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62AFFD67-F222-8A77-CC23-AD3B65DCE3F9}"/>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4273CD75-E2DE-B2A7-791D-5659A77C7952}"/>
              </a:ext>
            </a:extLst>
          </p:cNvPr>
          <p:cNvSpPr/>
          <p:nvPr/>
        </p:nvSpPr>
        <p:spPr>
          <a:xfrm>
            <a:off x="3216248" y="444901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7782B20C-5B4E-1851-257B-186A460E1167}"/>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ECEAD422-8E00-FF7B-26A2-FFF359CBBB85}"/>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D979C18C-9799-4A8A-04DB-243E84D108D7}"/>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5AACDB3F-F30E-B68A-95F2-C49C35C6AFA1}"/>
              </a:ext>
            </a:extLst>
          </p:cNvPr>
          <p:cNvSpPr/>
          <p:nvPr/>
        </p:nvSpPr>
        <p:spPr>
          <a:xfrm>
            <a:off x="1935081" y="5255883"/>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B3EF6400-6ADC-69C6-364B-5071433AF297}"/>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D7DE1B9C-39BA-A2B7-8526-4B4B2F836CB0}"/>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00997919-9CC3-DA38-DFD2-CF4DF16B1F0C}"/>
              </a:ext>
            </a:extLst>
          </p:cNvPr>
          <p:cNvCxnSpPr>
            <a:cxnSpLocks/>
            <a:stCxn id="15" idx="6"/>
            <a:endCxn id="11"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8C6C579C-3582-669F-446C-2BF9E181A757}"/>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FD472D1B-0F09-48A2-BDB9-10465690E1F2}"/>
              </a:ext>
            </a:extLst>
          </p:cNvPr>
          <p:cNvCxnSpPr>
            <a:cxnSpLocks/>
            <a:stCxn id="9" idx="4"/>
            <a:endCxn id="11"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37AB2B17-FCE7-4DE4-B866-4A3DF4C592C6}"/>
              </a:ext>
            </a:extLst>
          </p:cNvPr>
          <p:cNvSpPr/>
          <p:nvPr/>
        </p:nvSpPr>
        <p:spPr>
          <a:xfrm>
            <a:off x="4535821" y="383216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4ABE1B96-DD77-EB70-FBAE-0A3B72C64EB6}"/>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DDD77C26-CCBE-9728-B14F-CB314F82DE26}"/>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D7F4E080-3B4A-1EE1-F29A-C654ABF39BD2}"/>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3E8669FB-44A4-955F-3213-6773A117D2D5}"/>
              </a:ext>
            </a:extLst>
          </p:cNvPr>
          <p:cNvCxnSpPr>
            <a:cxnSpLocks/>
            <a:stCxn id="15" idx="5"/>
            <a:endCxn id="13" idx="2"/>
          </p:cNvCxnSpPr>
          <p:nvPr/>
        </p:nvCxnSpPr>
        <p:spPr>
          <a:xfrm>
            <a:off x="2475874" y="5729439"/>
            <a:ext cx="740374" cy="522188"/>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166EE8CC-36D2-E49C-5D59-B9C223228609}"/>
              </a:ext>
            </a:extLst>
          </p:cNvPr>
          <p:cNvCxnSpPr>
            <a:cxnSpLocks/>
            <a:endCxn id="41" idx="3"/>
          </p:cNvCxnSpPr>
          <p:nvPr/>
        </p:nvCxnSpPr>
        <p:spPr>
          <a:xfrm flipV="1">
            <a:off x="3849826" y="5556802"/>
            <a:ext cx="778780" cy="69482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CD24394C-3B2D-4CA9-DF31-434FFEF0C174}"/>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C32B66F9-1BE3-0C60-784E-895781F3BE2D}"/>
              </a:ext>
            </a:extLst>
          </p:cNvPr>
          <p:cNvCxnSpPr>
            <a:cxnSpLocks/>
            <a:stCxn id="41" idx="0"/>
            <a:endCxn id="39"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38E395A2-47DD-62EC-661E-543B6B87DED9}"/>
              </a:ext>
            </a:extLst>
          </p:cNvPr>
          <p:cNvSpPr/>
          <p:nvPr/>
        </p:nvSpPr>
        <p:spPr>
          <a:xfrm>
            <a:off x="1935081" y="400113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9C2F62FB-AC33-1547-FB1E-A04B14827732}"/>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ABB15564-E9D5-2F3F-14CB-73E93D5AFE57}"/>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B2864C30-F8BB-E355-CECC-061D4D90BA33}"/>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F6674ECC-941F-0D5A-F432-66C09F6F4007}"/>
              </a:ext>
            </a:extLst>
          </p:cNvPr>
          <p:cNvCxnSpPr>
            <a:cxnSpLocks/>
            <a:stCxn id="5" idx="2"/>
            <a:endCxn id="7" idx="6"/>
          </p:cNvCxnSpPr>
          <p:nvPr/>
        </p:nvCxnSpPr>
        <p:spPr>
          <a:xfrm flipH="1">
            <a:off x="1925560" y="3478610"/>
            <a:ext cx="68248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0DB398D6-9CE0-6AFF-C6FB-B52BA4E955F3}"/>
              </a:ext>
            </a:extLst>
          </p:cNvPr>
          <p:cNvCxnSpPr>
            <a:cxnSpLocks/>
            <a:endCxn id="9"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513B7B34-07FF-DB83-21DA-9767A2AB963D}"/>
              </a:ext>
            </a:extLst>
          </p:cNvPr>
          <p:cNvCxnSpPr>
            <a:cxnSpLocks/>
            <a:stCxn id="61" idx="0"/>
            <a:endCxn id="7"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84C6398B-5320-90B9-3857-A092B641D401}"/>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F9BE7824-7F8F-07E7-AADE-0A97A210413C}"/>
              </a:ext>
            </a:extLst>
          </p:cNvPr>
          <p:cNvCxnSpPr>
            <a:cxnSpLocks/>
            <a:stCxn id="7" idx="5"/>
            <a:endCxn id="59" idx="1"/>
          </p:cNvCxnSpPr>
          <p:nvPr/>
        </p:nvCxnSpPr>
        <p:spPr>
          <a:xfrm>
            <a:off x="1832775" y="3674763"/>
            <a:ext cx="195091" cy="40761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Rechte verbindingslijn met pijl 78">
            <a:extLst>
              <a:ext uri="{FF2B5EF4-FFF2-40B4-BE49-F238E27FC236}">
                <a16:creationId xmlns:a16="http://schemas.microsoft.com/office/drawing/2014/main" id="{58388F43-DF8B-0297-63F5-59DF3E26A89C}"/>
              </a:ext>
            </a:extLst>
          </p:cNvPr>
          <p:cNvCxnSpPr>
            <a:cxnSpLocks/>
            <a:stCxn id="59" idx="7"/>
            <a:endCxn id="5" idx="3"/>
          </p:cNvCxnSpPr>
          <p:nvPr/>
        </p:nvCxnSpPr>
        <p:spPr>
          <a:xfrm flipV="1">
            <a:off x="2475874" y="3674763"/>
            <a:ext cx="224955" cy="40761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BF6597DA-0B3C-7B3A-07EF-91FCDBA16920}"/>
              </a:ext>
            </a:extLst>
          </p:cNvPr>
          <p:cNvCxnSpPr>
            <a:cxnSpLocks/>
            <a:stCxn id="11" idx="1"/>
            <a:endCxn id="59"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C2D436E4-D601-F784-1D8C-641A02248A66}"/>
              </a:ext>
            </a:extLst>
          </p:cNvPr>
          <p:cNvCxnSpPr>
            <a:cxnSpLocks/>
            <a:stCxn id="61" idx="5"/>
            <a:endCxn id="15"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87FD2886-B99D-BC2A-CE74-E3FE2EFED4C4}"/>
              </a:ext>
            </a:extLst>
          </p:cNvPr>
          <p:cNvCxnSpPr>
            <a:cxnSpLocks/>
            <a:stCxn id="59" idx="4"/>
            <a:endCxn id="15"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Rechte verbindingslijn met pijl 82">
            <a:extLst>
              <a:ext uri="{FF2B5EF4-FFF2-40B4-BE49-F238E27FC236}">
                <a16:creationId xmlns:a16="http://schemas.microsoft.com/office/drawing/2014/main" id="{DADD543F-9188-9A1C-5EE5-8FD3842B8BF0}"/>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35F7F1BC-FFF5-2C54-3404-4904ED30D5F1}"/>
              </a:ext>
            </a:extLst>
          </p:cNvPr>
          <p:cNvCxnSpPr>
            <a:cxnSpLocks/>
            <a:stCxn id="11" idx="6"/>
            <a:endCxn id="39"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kstvak 84">
            <a:extLst>
              <a:ext uri="{FF2B5EF4-FFF2-40B4-BE49-F238E27FC236}">
                <a16:creationId xmlns:a16="http://schemas.microsoft.com/office/drawing/2014/main" id="{3BEEE682-E592-CA0B-FC0C-49ADD4812345}"/>
              </a:ext>
            </a:extLst>
          </p:cNvPr>
          <p:cNvSpPr txBox="1"/>
          <p:nvPr/>
        </p:nvSpPr>
        <p:spPr>
          <a:xfrm>
            <a:off x="5968411" y="4088777"/>
            <a:ext cx="3775660" cy="646331"/>
          </a:xfrm>
          <a:prstGeom prst="rect">
            <a:avLst/>
          </a:prstGeom>
          <a:noFill/>
        </p:spPr>
        <p:txBody>
          <a:bodyPr wrap="square" rtlCol="0">
            <a:spAutoFit/>
          </a:bodyPr>
          <a:lstStyle/>
          <a:p>
            <a:r>
              <a:rPr lang="nl-NL" dirty="0"/>
              <a:t>v6 – v5 – v7 – v6 </a:t>
            </a:r>
          </a:p>
          <a:p>
            <a:r>
              <a:rPr lang="nl-NL" b="1" dirty="0"/>
              <a:t>Is een </a:t>
            </a:r>
            <a:r>
              <a:rPr lang="nl-NL" b="1" dirty="0" err="1"/>
              <a:t>cycle</a:t>
            </a:r>
            <a:endParaRPr lang="nl-NL" b="1" dirty="0"/>
          </a:p>
        </p:txBody>
      </p:sp>
    </p:spTree>
    <p:extLst>
      <p:ext uri="{BB962C8B-B14F-4D97-AF65-F5344CB8AC3E}">
        <p14:creationId xmlns:p14="http://schemas.microsoft.com/office/powerpoint/2010/main" val="2998132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0F120-E798-5C5C-C987-19FD5AAD3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7BB13-6CDA-BBA5-1D09-CA16B0045237}"/>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DA32FC05-AE61-CE1B-93CE-7478EFA30B07}"/>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0FD59D4D-D751-776F-AB02-558830C69E3A}"/>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2C2C0335-5102-9628-60B5-5CBE4CC955D5}"/>
              </a:ext>
            </a:extLst>
          </p:cNvPr>
          <p:cNvSpPr txBox="1"/>
          <p:nvPr/>
        </p:nvSpPr>
        <p:spPr>
          <a:xfrm>
            <a:off x="5968411" y="3341257"/>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v4 – v10</a:t>
            </a:r>
          </a:p>
          <a:p>
            <a:r>
              <a:rPr lang="nl-NL" b="1" dirty="0">
                <a:solidFill>
                  <a:schemeClr val="tx1">
                    <a:lumMod val="40000"/>
                    <a:lumOff val="60000"/>
                  </a:schemeClr>
                </a:solidFill>
              </a:rPr>
              <a:t>Is een simpele, geen </a:t>
            </a:r>
            <a:r>
              <a:rPr lang="nl-NL" b="1" dirty="0" err="1">
                <a:solidFill>
                  <a:schemeClr val="tx1">
                    <a:lumMod val="40000"/>
                    <a:lumOff val="60000"/>
                  </a:schemeClr>
                </a:solidFill>
              </a:rPr>
              <a:t>elementary</a:t>
            </a:r>
            <a:r>
              <a:rPr lang="nl-NL" b="1" dirty="0">
                <a:solidFill>
                  <a:schemeClr val="tx1">
                    <a:lumMod val="40000"/>
                    <a:lumOff val="60000"/>
                  </a:schemeClr>
                </a:solidFill>
              </a:rPr>
              <a:t> walk</a:t>
            </a:r>
          </a:p>
        </p:txBody>
      </p:sp>
      <p:sp>
        <p:nvSpPr>
          <p:cNvPr id="78" name="Tekstvak 77">
            <a:extLst>
              <a:ext uri="{FF2B5EF4-FFF2-40B4-BE49-F238E27FC236}">
                <a16:creationId xmlns:a16="http://schemas.microsoft.com/office/drawing/2014/main" id="{7F5A44BE-CF8F-660A-9A7C-DCD93870E69F}"/>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v3 – v9</a:t>
            </a:r>
          </a:p>
          <a:p>
            <a:r>
              <a:rPr lang="nl-NL" b="1" dirty="0">
                <a:solidFill>
                  <a:schemeClr val="tx1">
                    <a:lumMod val="40000"/>
                    <a:lumOff val="60000"/>
                  </a:schemeClr>
                </a:solidFill>
              </a:rPr>
              <a:t>Is een </a:t>
            </a:r>
            <a:r>
              <a:rPr lang="nl-NL" b="1" dirty="0" err="1">
                <a:solidFill>
                  <a:schemeClr val="tx1">
                    <a:lumMod val="40000"/>
                    <a:lumOff val="60000"/>
                  </a:schemeClr>
                </a:solidFill>
              </a:rPr>
              <a:t>elementary</a:t>
            </a:r>
            <a:r>
              <a:rPr lang="nl-NL" b="1" dirty="0">
                <a:solidFill>
                  <a:schemeClr val="tx1">
                    <a:lumMod val="40000"/>
                    <a:lumOff val="60000"/>
                  </a:schemeClr>
                </a:solidFill>
              </a:rPr>
              <a:t> walk (</a:t>
            </a:r>
            <a:r>
              <a:rPr lang="nl-NL" b="1" dirty="0" err="1">
                <a:solidFill>
                  <a:schemeClr val="tx1">
                    <a:lumMod val="40000"/>
                    <a:lumOff val="60000"/>
                  </a:schemeClr>
                </a:solidFill>
              </a:rPr>
              <a:t>path</a:t>
            </a:r>
            <a:r>
              <a:rPr lang="nl-NL" b="1" dirty="0">
                <a:solidFill>
                  <a:schemeClr val="tx1">
                    <a:lumMod val="40000"/>
                    <a:lumOff val="60000"/>
                  </a:schemeClr>
                </a:solidFill>
              </a:rPr>
              <a:t>)</a:t>
            </a:r>
          </a:p>
        </p:txBody>
      </p:sp>
      <p:sp>
        <p:nvSpPr>
          <p:cNvPr id="5" name="Ovaal 4">
            <a:extLst>
              <a:ext uri="{FF2B5EF4-FFF2-40B4-BE49-F238E27FC236}">
                <a16:creationId xmlns:a16="http://schemas.microsoft.com/office/drawing/2014/main" id="{855E749E-3E19-8F4F-2D51-3150A816F7F7}"/>
              </a:ext>
            </a:extLst>
          </p:cNvPr>
          <p:cNvSpPr/>
          <p:nvPr/>
        </p:nvSpPr>
        <p:spPr>
          <a:xfrm>
            <a:off x="2608044"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97F1A0DF-A71C-D8B8-F531-EF3DEC456F22}"/>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255D95E0-7BFC-3726-F805-D610A62E04F3}"/>
              </a:ext>
            </a:extLst>
          </p:cNvPr>
          <p:cNvSpPr/>
          <p:nvPr/>
        </p:nvSpPr>
        <p:spPr>
          <a:xfrm>
            <a:off x="1291982"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E5B9AB2D-31D4-754F-EAE9-EFE6FFFA1E45}"/>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C70E398C-F7F1-CE20-B519-B2EB68205D52}"/>
              </a:ext>
            </a:extLst>
          </p:cNvPr>
          <p:cNvSpPr/>
          <p:nvPr/>
        </p:nvSpPr>
        <p:spPr>
          <a:xfrm>
            <a:off x="3913244" y="320120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B2D8FB17-C971-68BF-D567-ED2F8F132609}"/>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F1C869C4-E993-BC3C-E488-0F8E10D15DC8}"/>
              </a:ext>
            </a:extLst>
          </p:cNvPr>
          <p:cNvSpPr/>
          <p:nvPr/>
        </p:nvSpPr>
        <p:spPr>
          <a:xfrm>
            <a:off x="3216248" y="444901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5AA04096-147A-6A22-FC51-EE260B4B65A7}"/>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2F9A0BFA-BD53-5DE1-E1FE-6BF29CBF0BD9}"/>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ADA0B4C5-63B4-8E2B-EEF3-87A12A6E40BC}"/>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F50B5EAD-80BE-EFCC-A5C0-41C630D3D1E9}"/>
              </a:ext>
            </a:extLst>
          </p:cNvPr>
          <p:cNvSpPr/>
          <p:nvPr/>
        </p:nvSpPr>
        <p:spPr>
          <a:xfrm>
            <a:off x="1935081" y="5255883"/>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78992D35-8E83-9E62-267F-DF57D3311ECA}"/>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58BF92AF-D26C-0AD2-5275-6B12FAB3F4BB}"/>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76DCEF62-5B14-60E3-9F17-C3A923C1CB3B}"/>
              </a:ext>
            </a:extLst>
          </p:cNvPr>
          <p:cNvCxnSpPr>
            <a:cxnSpLocks/>
            <a:stCxn id="15" idx="6"/>
            <a:endCxn id="11"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6F163A24-6FE1-D100-BF71-ABB60A56EE13}"/>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A383CF30-AEC6-8129-4DF5-602637C997DB}"/>
              </a:ext>
            </a:extLst>
          </p:cNvPr>
          <p:cNvCxnSpPr>
            <a:cxnSpLocks/>
            <a:stCxn id="9" idx="4"/>
            <a:endCxn id="11"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C685DB07-7A06-4884-5FB5-EEE8A672224E}"/>
              </a:ext>
            </a:extLst>
          </p:cNvPr>
          <p:cNvSpPr/>
          <p:nvPr/>
        </p:nvSpPr>
        <p:spPr>
          <a:xfrm>
            <a:off x="4535821" y="383216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8C00A422-BFC0-94F0-7750-25560DFE717B}"/>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C5DC80C3-A63A-D7E2-E4B2-E1ECC948B30A}"/>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16BCC4A6-D218-FD4D-470C-EFE6A83B587E}"/>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3B926B1A-F23B-DEF9-8415-E24505811DB7}"/>
              </a:ext>
            </a:extLst>
          </p:cNvPr>
          <p:cNvCxnSpPr>
            <a:cxnSpLocks/>
            <a:stCxn id="15" idx="5"/>
            <a:endCxn id="13" idx="2"/>
          </p:cNvCxnSpPr>
          <p:nvPr/>
        </p:nvCxnSpPr>
        <p:spPr>
          <a:xfrm>
            <a:off x="2475874" y="5729439"/>
            <a:ext cx="740374" cy="522188"/>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0FC2DB58-A61A-6152-532C-F5E73D7AA47C}"/>
              </a:ext>
            </a:extLst>
          </p:cNvPr>
          <p:cNvCxnSpPr>
            <a:cxnSpLocks/>
            <a:endCxn id="41" idx="3"/>
          </p:cNvCxnSpPr>
          <p:nvPr/>
        </p:nvCxnSpPr>
        <p:spPr>
          <a:xfrm flipV="1">
            <a:off x="3849826" y="5556802"/>
            <a:ext cx="778780" cy="69482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C0378C0C-2740-44E4-C6F4-158A502057C3}"/>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736A3994-2352-FDF3-6E32-FF28D1839F7F}"/>
              </a:ext>
            </a:extLst>
          </p:cNvPr>
          <p:cNvCxnSpPr>
            <a:cxnSpLocks/>
            <a:stCxn id="41" idx="0"/>
            <a:endCxn id="39"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164DE0E8-0603-9FA2-E3EB-8B80182EDFEA}"/>
              </a:ext>
            </a:extLst>
          </p:cNvPr>
          <p:cNvSpPr/>
          <p:nvPr/>
        </p:nvSpPr>
        <p:spPr>
          <a:xfrm>
            <a:off x="1935081" y="4001131"/>
            <a:ext cx="633578" cy="554805"/>
          </a:xfrm>
          <a:prstGeom prst="ellipse">
            <a:avLst/>
          </a:prstGeom>
          <a:solidFill>
            <a:srgbClr val="00206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71469241-CF21-AA66-E0DE-0CF25EF9653B}"/>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7A69BE6E-EBF0-7DA3-A1E2-23128328CED8}"/>
              </a:ext>
            </a:extLst>
          </p:cNvPr>
          <p:cNvSpPr/>
          <p:nvPr/>
        </p:nvSpPr>
        <p:spPr>
          <a:xfrm>
            <a:off x="725101" y="438697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16EF31B9-F324-15C6-EFDA-CEC6B9C1805C}"/>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587C9DF6-CDF0-8144-A520-01AE0CB2E021}"/>
              </a:ext>
            </a:extLst>
          </p:cNvPr>
          <p:cNvCxnSpPr>
            <a:cxnSpLocks/>
            <a:stCxn id="5" idx="2"/>
            <a:endCxn id="7" idx="6"/>
          </p:cNvCxnSpPr>
          <p:nvPr/>
        </p:nvCxnSpPr>
        <p:spPr>
          <a:xfrm flipH="1">
            <a:off x="1925560" y="3478610"/>
            <a:ext cx="68248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B9A1907A-619C-5A7C-A6A2-035BBFEDCA0E}"/>
              </a:ext>
            </a:extLst>
          </p:cNvPr>
          <p:cNvCxnSpPr>
            <a:cxnSpLocks/>
            <a:endCxn id="9" idx="2"/>
          </p:cNvCxnSpPr>
          <p:nvPr/>
        </p:nvCxnSpPr>
        <p:spPr>
          <a:xfrm flipV="1">
            <a:off x="3241622" y="3478609"/>
            <a:ext cx="671622"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BA338067-63AC-9A98-4F4A-34379C00275D}"/>
              </a:ext>
            </a:extLst>
          </p:cNvPr>
          <p:cNvCxnSpPr>
            <a:cxnSpLocks/>
            <a:stCxn id="61" idx="0"/>
            <a:endCxn id="7" idx="4"/>
          </p:cNvCxnSpPr>
          <p:nvPr/>
        </p:nvCxnSpPr>
        <p:spPr>
          <a:xfrm flipV="1">
            <a:off x="1041890" y="3756012"/>
            <a:ext cx="566881" cy="6309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A60143DE-A8F3-2911-709B-3192A81AF78C}"/>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86B30D98-6F77-816B-87A7-32BFF237317D}"/>
              </a:ext>
            </a:extLst>
          </p:cNvPr>
          <p:cNvCxnSpPr>
            <a:cxnSpLocks/>
            <a:stCxn id="7" idx="5"/>
            <a:endCxn id="59"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Rechte verbindingslijn met pijl 78">
            <a:extLst>
              <a:ext uri="{FF2B5EF4-FFF2-40B4-BE49-F238E27FC236}">
                <a16:creationId xmlns:a16="http://schemas.microsoft.com/office/drawing/2014/main" id="{7B985819-537B-4E0D-3536-3052BAB49B6F}"/>
              </a:ext>
            </a:extLst>
          </p:cNvPr>
          <p:cNvCxnSpPr>
            <a:cxnSpLocks/>
            <a:stCxn id="59" idx="7"/>
            <a:endCxn id="5"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04BB3CD8-C9CA-E2D1-98BE-F6E10EA09E15}"/>
              </a:ext>
            </a:extLst>
          </p:cNvPr>
          <p:cNvCxnSpPr>
            <a:cxnSpLocks/>
            <a:stCxn id="11" idx="1"/>
            <a:endCxn id="59"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B893BC5D-DBCF-B842-6E70-6060E95B79E7}"/>
              </a:ext>
            </a:extLst>
          </p:cNvPr>
          <p:cNvCxnSpPr>
            <a:cxnSpLocks/>
            <a:stCxn id="61" idx="5"/>
            <a:endCxn id="15"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8D0466A8-C62F-2E52-643B-D37B6C4F51D8}"/>
              </a:ext>
            </a:extLst>
          </p:cNvPr>
          <p:cNvCxnSpPr>
            <a:cxnSpLocks/>
            <a:stCxn id="59" idx="4"/>
            <a:endCxn id="15"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Rechte verbindingslijn met pijl 82">
            <a:extLst>
              <a:ext uri="{FF2B5EF4-FFF2-40B4-BE49-F238E27FC236}">
                <a16:creationId xmlns:a16="http://schemas.microsoft.com/office/drawing/2014/main" id="{054E1039-F12A-8C0A-909F-9A5C7F429348}"/>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C2C7A45C-9ED5-BB94-99E7-609A4527CD2A}"/>
              </a:ext>
            </a:extLst>
          </p:cNvPr>
          <p:cNvCxnSpPr>
            <a:cxnSpLocks/>
            <a:stCxn id="11" idx="6"/>
            <a:endCxn id="39"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Tekstvak 84">
            <a:extLst>
              <a:ext uri="{FF2B5EF4-FFF2-40B4-BE49-F238E27FC236}">
                <a16:creationId xmlns:a16="http://schemas.microsoft.com/office/drawing/2014/main" id="{46AFBA23-2135-D15E-F5F0-BE57C7135893}"/>
              </a:ext>
            </a:extLst>
          </p:cNvPr>
          <p:cNvSpPr txBox="1"/>
          <p:nvPr/>
        </p:nvSpPr>
        <p:spPr>
          <a:xfrm>
            <a:off x="5968411" y="4088777"/>
            <a:ext cx="3775660" cy="646331"/>
          </a:xfrm>
          <a:prstGeom prst="rect">
            <a:avLst/>
          </a:prstGeom>
          <a:noFill/>
        </p:spPr>
        <p:txBody>
          <a:bodyPr wrap="square" rtlCol="0">
            <a:spAutoFit/>
          </a:bodyPr>
          <a:lstStyle/>
          <a:p>
            <a:r>
              <a:rPr lang="nl-NL" dirty="0">
                <a:solidFill>
                  <a:schemeClr val="tx1">
                    <a:lumMod val="40000"/>
                    <a:lumOff val="60000"/>
                  </a:schemeClr>
                </a:solidFill>
              </a:rPr>
              <a:t>v6 – v5 – v7 – v6 </a:t>
            </a:r>
          </a:p>
          <a:p>
            <a:r>
              <a:rPr lang="nl-NL" b="1" dirty="0">
                <a:solidFill>
                  <a:schemeClr val="tx1">
                    <a:lumMod val="40000"/>
                    <a:lumOff val="60000"/>
                  </a:schemeClr>
                </a:solidFill>
              </a:rPr>
              <a:t>Is een </a:t>
            </a:r>
            <a:r>
              <a:rPr lang="nl-NL" b="1" dirty="0" err="1">
                <a:solidFill>
                  <a:schemeClr val="tx1">
                    <a:lumMod val="40000"/>
                    <a:lumOff val="60000"/>
                  </a:schemeClr>
                </a:solidFill>
              </a:rPr>
              <a:t>cycle</a:t>
            </a:r>
            <a:endParaRPr lang="nl-NL" b="1" dirty="0">
              <a:solidFill>
                <a:schemeClr val="tx1">
                  <a:lumMod val="40000"/>
                  <a:lumOff val="60000"/>
                </a:schemeClr>
              </a:solidFill>
            </a:endParaRPr>
          </a:p>
        </p:txBody>
      </p:sp>
      <p:sp>
        <p:nvSpPr>
          <p:cNvPr id="20" name="Tekstvak 19">
            <a:extLst>
              <a:ext uri="{FF2B5EF4-FFF2-40B4-BE49-F238E27FC236}">
                <a16:creationId xmlns:a16="http://schemas.microsoft.com/office/drawing/2014/main" id="{85B690D1-0BE6-C3A4-9439-54CA0F2FB5C6}"/>
              </a:ext>
            </a:extLst>
          </p:cNvPr>
          <p:cNvSpPr txBox="1"/>
          <p:nvPr/>
        </p:nvSpPr>
        <p:spPr>
          <a:xfrm>
            <a:off x="5968411" y="4836297"/>
            <a:ext cx="3775660" cy="646331"/>
          </a:xfrm>
          <a:prstGeom prst="rect">
            <a:avLst/>
          </a:prstGeom>
          <a:noFill/>
        </p:spPr>
        <p:txBody>
          <a:bodyPr wrap="square" rtlCol="0">
            <a:spAutoFit/>
          </a:bodyPr>
          <a:lstStyle/>
          <a:p>
            <a:r>
              <a:rPr lang="nl-NL" dirty="0"/>
              <a:t>v1 – v6 – v7 – v8 </a:t>
            </a:r>
          </a:p>
          <a:p>
            <a:r>
              <a:rPr lang="nl-NL" b="1" dirty="0"/>
              <a:t>Is een chain, geen walk</a:t>
            </a:r>
          </a:p>
        </p:txBody>
      </p:sp>
    </p:spTree>
    <p:extLst>
      <p:ext uri="{BB962C8B-B14F-4D97-AF65-F5344CB8AC3E}">
        <p14:creationId xmlns:p14="http://schemas.microsoft.com/office/powerpoint/2010/main" val="4043775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7FCE4-0D38-01ED-D352-6F0A9133F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086A3-721F-D7D1-1551-79FB84CE82A0}"/>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7462720F-9377-927A-22F6-FBA314D73D1C}"/>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C450AE75-BE88-CBD1-3DE4-C43C34EA886F}"/>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1355CB68-4E4B-3434-78C8-1F67BDB12A60}"/>
              </a:ext>
            </a:extLst>
          </p:cNvPr>
          <p:cNvSpPr txBox="1"/>
          <p:nvPr/>
        </p:nvSpPr>
        <p:spPr>
          <a:xfrm>
            <a:off x="5968411" y="3341257"/>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v4 – v10</a:t>
            </a:r>
          </a:p>
          <a:p>
            <a:r>
              <a:rPr lang="nl-NL" b="1" dirty="0">
                <a:solidFill>
                  <a:schemeClr val="tx1">
                    <a:lumMod val="40000"/>
                    <a:lumOff val="60000"/>
                  </a:schemeClr>
                </a:solidFill>
              </a:rPr>
              <a:t>Is een simpele, geen </a:t>
            </a:r>
            <a:r>
              <a:rPr lang="nl-NL" b="1" dirty="0" err="1">
                <a:solidFill>
                  <a:schemeClr val="tx1">
                    <a:lumMod val="40000"/>
                    <a:lumOff val="60000"/>
                  </a:schemeClr>
                </a:solidFill>
              </a:rPr>
              <a:t>elementary</a:t>
            </a:r>
            <a:r>
              <a:rPr lang="nl-NL" b="1" dirty="0">
                <a:solidFill>
                  <a:schemeClr val="tx1">
                    <a:lumMod val="40000"/>
                    <a:lumOff val="60000"/>
                  </a:schemeClr>
                </a:solidFill>
              </a:rPr>
              <a:t> walk</a:t>
            </a:r>
          </a:p>
        </p:txBody>
      </p:sp>
      <p:sp>
        <p:nvSpPr>
          <p:cNvPr id="78" name="Tekstvak 77">
            <a:extLst>
              <a:ext uri="{FF2B5EF4-FFF2-40B4-BE49-F238E27FC236}">
                <a16:creationId xmlns:a16="http://schemas.microsoft.com/office/drawing/2014/main" id="{290E2C60-7A3B-573F-4D39-A62E904867A3}"/>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v8 – v4 – v5 – v2 – v3 – v9</a:t>
            </a:r>
          </a:p>
          <a:p>
            <a:r>
              <a:rPr lang="nl-NL" b="1" dirty="0">
                <a:solidFill>
                  <a:schemeClr val="tx1">
                    <a:lumMod val="40000"/>
                    <a:lumOff val="60000"/>
                  </a:schemeClr>
                </a:solidFill>
              </a:rPr>
              <a:t>Is een </a:t>
            </a:r>
            <a:r>
              <a:rPr lang="nl-NL" b="1" dirty="0" err="1">
                <a:solidFill>
                  <a:schemeClr val="tx1">
                    <a:lumMod val="40000"/>
                    <a:lumOff val="60000"/>
                  </a:schemeClr>
                </a:solidFill>
              </a:rPr>
              <a:t>elementary</a:t>
            </a:r>
            <a:r>
              <a:rPr lang="nl-NL" b="1" dirty="0">
                <a:solidFill>
                  <a:schemeClr val="tx1">
                    <a:lumMod val="40000"/>
                    <a:lumOff val="60000"/>
                  </a:schemeClr>
                </a:solidFill>
              </a:rPr>
              <a:t> walk (</a:t>
            </a:r>
            <a:r>
              <a:rPr lang="nl-NL" b="1" dirty="0" err="1">
                <a:solidFill>
                  <a:schemeClr val="tx1">
                    <a:lumMod val="40000"/>
                    <a:lumOff val="60000"/>
                  </a:schemeClr>
                </a:solidFill>
              </a:rPr>
              <a:t>path</a:t>
            </a:r>
            <a:r>
              <a:rPr lang="nl-NL" b="1" dirty="0">
                <a:solidFill>
                  <a:schemeClr val="tx1">
                    <a:lumMod val="40000"/>
                    <a:lumOff val="60000"/>
                  </a:schemeClr>
                </a:solidFill>
              </a:rPr>
              <a:t>)</a:t>
            </a:r>
          </a:p>
        </p:txBody>
      </p:sp>
      <p:sp>
        <p:nvSpPr>
          <p:cNvPr id="85" name="Tekstvak 84">
            <a:extLst>
              <a:ext uri="{FF2B5EF4-FFF2-40B4-BE49-F238E27FC236}">
                <a16:creationId xmlns:a16="http://schemas.microsoft.com/office/drawing/2014/main" id="{645CEF03-FDD7-6EF9-362C-1DE14AFED252}"/>
              </a:ext>
            </a:extLst>
          </p:cNvPr>
          <p:cNvSpPr txBox="1"/>
          <p:nvPr/>
        </p:nvSpPr>
        <p:spPr>
          <a:xfrm>
            <a:off x="5968411" y="4088777"/>
            <a:ext cx="3775660" cy="646331"/>
          </a:xfrm>
          <a:prstGeom prst="rect">
            <a:avLst/>
          </a:prstGeom>
          <a:noFill/>
        </p:spPr>
        <p:txBody>
          <a:bodyPr wrap="square" rtlCol="0">
            <a:spAutoFit/>
          </a:bodyPr>
          <a:lstStyle/>
          <a:p>
            <a:r>
              <a:rPr lang="nl-NL" dirty="0">
                <a:solidFill>
                  <a:schemeClr val="tx1">
                    <a:lumMod val="40000"/>
                    <a:lumOff val="60000"/>
                  </a:schemeClr>
                </a:solidFill>
              </a:rPr>
              <a:t>v6 – v5 – v7 – v6 </a:t>
            </a:r>
          </a:p>
          <a:p>
            <a:r>
              <a:rPr lang="nl-NL" b="1" dirty="0">
                <a:solidFill>
                  <a:schemeClr val="tx1">
                    <a:lumMod val="40000"/>
                    <a:lumOff val="60000"/>
                  </a:schemeClr>
                </a:solidFill>
              </a:rPr>
              <a:t>Is een </a:t>
            </a:r>
            <a:r>
              <a:rPr lang="nl-NL" b="1" dirty="0" err="1">
                <a:solidFill>
                  <a:schemeClr val="tx1">
                    <a:lumMod val="40000"/>
                    <a:lumOff val="60000"/>
                  </a:schemeClr>
                </a:solidFill>
              </a:rPr>
              <a:t>cycle</a:t>
            </a:r>
            <a:endParaRPr lang="nl-NL" b="1" dirty="0">
              <a:solidFill>
                <a:schemeClr val="tx1">
                  <a:lumMod val="40000"/>
                  <a:lumOff val="60000"/>
                </a:schemeClr>
              </a:solidFill>
            </a:endParaRPr>
          </a:p>
        </p:txBody>
      </p:sp>
      <p:sp>
        <p:nvSpPr>
          <p:cNvPr id="20" name="Tekstvak 19">
            <a:extLst>
              <a:ext uri="{FF2B5EF4-FFF2-40B4-BE49-F238E27FC236}">
                <a16:creationId xmlns:a16="http://schemas.microsoft.com/office/drawing/2014/main" id="{6F4A2EA6-A03C-D15B-B711-CB30E5551010}"/>
              </a:ext>
            </a:extLst>
          </p:cNvPr>
          <p:cNvSpPr txBox="1"/>
          <p:nvPr/>
        </p:nvSpPr>
        <p:spPr>
          <a:xfrm>
            <a:off x="5968411" y="4836297"/>
            <a:ext cx="3775660" cy="646331"/>
          </a:xfrm>
          <a:prstGeom prst="rect">
            <a:avLst/>
          </a:prstGeom>
          <a:noFill/>
        </p:spPr>
        <p:txBody>
          <a:bodyPr wrap="square" rtlCol="0">
            <a:spAutoFit/>
          </a:bodyPr>
          <a:lstStyle/>
          <a:p>
            <a:r>
              <a:rPr lang="nl-NL" dirty="0">
                <a:solidFill>
                  <a:schemeClr val="tx1">
                    <a:lumMod val="40000"/>
                    <a:lumOff val="60000"/>
                  </a:schemeClr>
                </a:solidFill>
              </a:rPr>
              <a:t>v1 – v6 – v7 – v8 </a:t>
            </a:r>
          </a:p>
          <a:p>
            <a:r>
              <a:rPr lang="nl-NL" b="1" dirty="0">
                <a:solidFill>
                  <a:schemeClr val="tx1">
                    <a:lumMod val="40000"/>
                    <a:lumOff val="60000"/>
                  </a:schemeClr>
                </a:solidFill>
              </a:rPr>
              <a:t>Is een chain, geen walk</a:t>
            </a:r>
          </a:p>
        </p:txBody>
      </p:sp>
      <p:sp>
        <p:nvSpPr>
          <p:cNvPr id="21" name="Ovaal 20">
            <a:extLst>
              <a:ext uri="{FF2B5EF4-FFF2-40B4-BE49-F238E27FC236}">
                <a16:creationId xmlns:a16="http://schemas.microsoft.com/office/drawing/2014/main" id="{7FD7C373-0099-FF80-96FB-9E2F1969621D}"/>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kstvak 21">
            <a:extLst>
              <a:ext uri="{FF2B5EF4-FFF2-40B4-BE49-F238E27FC236}">
                <a16:creationId xmlns:a16="http://schemas.microsoft.com/office/drawing/2014/main" id="{B701200E-FD65-60AF-10B7-23EA7FBDF720}"/>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24" name="Ovaal 23">
            <a:extLst>
              <a:ext uri="{FF2B5EF4-FFF2-40B4-BE49-F238E27FC236}">
                <a16:creationId xmlns:a16="http://schemas.microsoft.com/office/drawing/2014/main" id="{18A243C9-3012-2F07-DC72-6B671E5A881C}"/>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4FE6DDB3-1763-8C04-D984-DC6640814114}"/>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26" name="Ovaal 25">
            <a:extLst>
              <a:ext uri="{FF2B5EF4-FFF2-40B4-BE49-F238E27FC236}">
                <a16:creationId xmlns:a16="http://schemas.microsoft.com/office/drawing/2014/main" id="{974F144D-233A-3DA3-F431-AAE54D96FDF6}"/>
              </a:ext>
            </a:extLst>
          </p:cNvPr>
          <p:cNvSpPr/>
          <p:nvPr/>
        </p:nvSpPr>
        <p:spPr>
          <a:xfrm>
            <a:off x="3913244" y="320120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kstvak 26">
            <a:extLst>
              <a:ext uri="{FF2B5EF4-FFF2-40B4-BE49-F238E27FC236}">
                <a16:creationId xmlns:a16="http://schemas.microsoft.com/office/drawing/2014/main" id="{90BFF46C-81F8-0CF4-794B-BD96DCAE50B3}"/>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28" name="Ovaal 27">
            <a:extLst>
              <a:ext uri="{FF2B5EF4-FFF2-40B4-BE49-F238E27FC236}">
                <a16:creationId xmlns:a16="http://schemas.microsoft.com/office/drawing/2014/main" id="{4FC0FC14-8A4D-8CE8-CD39-91CDDC17A15F}"/>
              </a:ext>
            </a:extLst>
          </p:cNvPr>
          <p:cNvSpPr/>
          <p:nvPr/>
        </p:nvSpPr>
        <p:spPr>
          <a:xfrm>
            <a:off x="3216248" y="444901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70D53C47-6E1C-D8FC-E253-68FA7A02574C}"/>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30" name="Ovaal 29">
            <a:extLst>
              <a:ext uri="{FF2B5EF4-FFF2-40B4-BE49-F238E27FC236}">
                <a16:creationId xmlns:a16="http://schemas.microsoft.com/office/drawing/2014/main" id="{CC950F73-9A3B-F65F-3ABF-DE5E9EC4A15D}"/>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extLst>
              <a:ext uri="{FF2B5EF4-FFF2-40B4-BE49-F238E27FC236}">
                <a16:creationId xmlns:a16="http://schemas.microsoft.com/office/drawing/2014/main" id="{74253B80-53C2-54B0-7B6C-DEFF51CA0169}"/>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32" name="Ovaal 31">
            <a:extLst>
              <a:ext uri="{FF2B5EF4-FFF2-40B4-BE49-F238E27FC236}">
                <a16:creationId xmlns:a16="http://schemas.microsoft.com/office/drawing/2014/main" id="{6078C950-E12D-D98E-A720-E357F5E741AE}"/>
              </a:ext>
            </a:extLst>
          </p:cNvPr>
          <p:cNvSpPr/>
          <p:nvPr/>
        </p:nvSpPr>
        <p:spPr>
          <a:xfrm>
            <a:off x="1935081" y="5255883"/>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kstvak 32">
            <a:extLst>
              <a:ext uri="{FF2B5EF4-FFF2-40B4-BE49-F238E27FC236}">
                <a16:creationId xmlns:a16="http://schemas.microsoft.com/office/drawing/2014/main" id="{202873F0-B022-2F8F-47F1-8E2EEF135F93}"/>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34" name="Rechte verbindingslijn met pijl 33">
            <a:extLst>
              <a:ext uri="{FF2B5EF4-FFF2-40B4-BE49-F238E27FC236}">
                <a16:creationId xmlns:a16="http://schemas.microsoft.com/office/drawing/2014/main" id="{859569F9-3B82-0E49-E8C6-59B078D37677}"/>
              </a:ext>
            </a:extLst>
          </p:cNvPr>
          <p:cNvCxnSpPr>
            <a:cxnSpLocks/>
            <a:stCxn id="28" idx="0"/>
            <a:endCxn id="21"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4BF7E1F3-4CE8-80C1-884B-320359C676F8}"/>
              </a:ext>
            </a:extLst>
          </p:cNvPr>
          <p:cNvCxnSpPr>
            <a:cxnSpLocks/>
            <a:stCxn id="32" idx="6"/>
            <a:endCxn id="28"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3F1585E5-0100-9507-17E3-26F7E0037903}"/>
              </a:ext>
            </a:extLst>
          </p:cNvPr>
          <p:cNvCxnSpPr>
            <a:cxnSpLocks/>
            <a:stCxn id="30" idx="0"/>
            <a:endCxn id="28"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380E4E00-1C18-92F6-0327-514F080DB36F}"/>
              </a:ext>
            </a:extLst>
          </p:cNvPr>
          <p:cNvCxnSpPr>
            <a:cxnSpLocks/>
            <a:stCxn id="26" idx="4"/>
            <a:endCxn id="28" idx="7"/>
          </p:cNvCxnSpPr>
          <p:nvPr/>
        </p:nvCxnSpPr>
        <p:spPr>
          <a:xfrm flipH="1">
            <a:off x="3757041" y="3756011"/>
            <a:ext cx="472992" cy="77425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8" name="Ovaal 37">
            <a:extLst>
              <a:ext uri="{FF2B5EF4-FFF2-40B4-BE49-F238E27FC236}">
                <a16:creationId xmlns:a16="http://schemas.microsoft.com/office/drawing/2014/main" id="{8A4BF1CF-7B2B-B6BA-1482-15ADCCDA7496}"/>
              </a:ext>
            </a:extLst>
          </p:cNvPr>
          <p:cNvSpPr/>
          <p:nvPr/>
        </p:nvSpPr>
        <p:spPr>
          <a:xfrm>
            <a:off x="4535821" y="383216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kstvak 42">
            <a:extLst>
              <a:ext uri="{FF2B5EF4-FFF2-40B4-BE49-F238E27FC236}">
                <a16:creationId xmlns:a16="http://schemas.microsoft.com/office/drawing/2014/main" id="{62A3EBD8-3C02-675C-4965-FC4BFA3C809D}"/>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4" name="Ovaal 43">
            <a:extLst>
              <a:ext uri="{FF2B5EF4-FFF2-40B4-BE49-F238E27FC236}">
                <a16:creationId xmlns:a16="http://schemas.microsoft.com/office/drawing/2014/main" id="{75927181-635B-CFDB-EDF9-077E49E1FBD4}"/>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AC6E1B2A-B853-2804-4CEE-498DE4B3D52B}"/>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6" name="Rechte verbindingslijn met pijl 45">
            <a:extLst>
              <a:ext uri="{FF2B5EF4-FFF2-40B4-BE49-F238E27FC236}">
                <a16:creationId xmlns:a16="http://schemas.microsoft.com/office/drawing/2014/main" id="{EC4B1352-AF90-FC8C-D85F-9ACEA673A0CB}"/>
              </a:ext>
            </a:extLst>
          </p:cNvPr>
          <p:cNvCxnSpPr>
            <a:cxnSpLocks/>
            <a:stCxn id="32" idx="5"/>
            <a:endCxn id="30" idx="2"/>
          </p:cNvCxnSpPr>
          <p:nvPr/>
        </p:nvCxnSpPr>
        <p:spPr>
          <a:xfrm>
            <a:off x="2475874" y="5729439"/>
            <a:ext cx="740374" cy="522188"/>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02F11B99-7993-1230-5174-C72CA28D97C9}"/>
              </a:ext>
            </a:extLst>
          </p:cNvPr>
          <p:cNvCxnSpPr>
            <a:cxnSpLocks/>
            <a:endCxn id="44" idx="3"/>
          </p:cNvCxnSpPr>
          <p:nvPr/>
        </p:nvCxnSpPr>
        <p:spPr>
          <a:xfrm flipV="1">
            <a:off x="3849826" y="5556802"/>
            <a:ext cx="778780" cy="69482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87F63C5A-1625-67B1-080B-223F601E8B25}"/>
              </a:ext>
            </a:extLst>
          </p:cNvPr>
          <p:cNvCxnSpPr>
            <a:cxnSpLocks/>
            <a:stCxn id="44" idx="2"/>
            <a:endCxn id="28"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2EE8743E-5607-9A2E-F222-594837C65071}"/>
              </a:ext>
            </a:extLst>
          </p:cNvPr>
          <p:cNvCxnSpPr>
            <a:cxnSpLocks/>
            <a:stCxn id="44" idx="0"/>
            <a:endCxn id="38"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al 51">
            <a:extLst>
              <a:ext uri="{FF2B5EF4-FFF2-40B4-BE49-F238E27FC236}">
                <a16:creationId xmlns:a16="http://schemas.microsoft.com/office/drawing/2014/main" id="{5718E8BD-5A5C-0537-E961-E299953EDD84}"/>
              </a:ext>
            </a:extLst>
          </p:cNvPr>
          <p:cNvSpPr/>
          <p:nvPr/>
        </p:nvSpPr>
        <p:spPr>
          <a:xfrm>
            <a:off x="1935081" y="400113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ekstvak 53">
            <a:extLst>
              <a:ext uri="{FF2B5EF4-FFF2-40B4-BE49-F238E27FC236}">
                <a16:creationId xmlns:a16="http://schemas.microsoft.com/office/drawing/2014/main" id="{632158C8-53EB-12C4-0906-5773E6229D8B}"/>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55" name="Ovaal 54">
            <a:extLst>
              <a:ext uri="{FF2B5EF4-FFF2-40B4-BE49-F238E27FC236}">
                <a16:creationId xmlns:a16="http://schemas.microsoft.com/office/drawing/2014/main" id="{93CE8B78-A83F-5F95-2A84-C327529B02B5}"/>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Tekstvak 56">
            <a:extLst>
              <a:ext uri="{FF2B5EF4-FFF2-40B4-BE49-F238E27FC236}">
                <a16:creationId xmlns:a16="http://schemas.microsoft.com/office/drawing/2014/main" id="{8AD0E7DE-7D76-2BAB-E552-285FF739EBE5}"/>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58" name="Rechte verbindingslijn met pijl 57">
            <a:extLst>
              <a:ext uri="{FF2B5EF4-FFF2-40B4-BE49-F238E27FC236}">
                <a16:creationId xmlns:a16="http://schemas.microsoft.com/office/drawing/2014/main" id="{4B725761-3A36-A26A-D597-E3BA3F33DA7F}"/>
              </a:ext>
            </a:extLst>
          </p:cNvPr>
          <p:cNvCxnSpPr>
            <a:cxnSpLocks/>
            <a:stCxn id="21" idx="2"/>
            <a:endCxn id="24"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Rechte verbindingslijn met pijl 63">
            <a:extLst>
              <a:ext uri="{FF2B5EF4-FFF2-40B4-BE49-F238E27FC236}">
                <a16:creationId xmlns:a16="http://schemas.microsoft.com/office/drawing/2014/main" id="{149606B3-1C67-3ABE-D159-5C9AA54ABD45}"/>
              </a:ext>
            </a:extLst>
          </p:cNvPr>
          <p:cNvCxnSpPr>
            <a:cxnSpLocks/>
            <a:endCxn id="26"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Rechte verbindingslijn met pijl 64">
            <a:extLst>
              <a:ext uri="{FF2B5EF4-FFF2-40B4-BE49-F238E27FC236}">
                <a16:creationId xmlns:a16="http://schemas.microsoft.com/office/drawing/2014/main" id="{5988CB49-E24F-9F86-9B61-ADEE95A14BBB}"/>
              </a:ext>
            </a:extLst>
          </p:cNvPr>
          <p:cNvCxnSpPr>
            <a:cxnSpLocks/>
            <a:stCxn id="55" idx="0"/>
            <a:endCxn id="24"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54232277-A6FB-EC99-152E-6D32CFF0B95F}"/>
              </a:ext>
            </a:extLst>
          </p:cNvPr>
          <p:cNvCxnSpPr>
            <a:cxnSpLocks/>
            <a:endCxn id="52"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a:extLst>
              <a:ext uri="{FF2B5EF4-FFF2-40B4-BE49-F238E27FC236}">
                <a16:creationId xmlns:a16="http://schemas.microsoft.com/office/drawing/2014/main" id="{A3C02A05-0DEE-5A48-12B1-B565A9C22336}"/>
              </a:ext>
            </a:extLst>
          </p:cNvPr>
          <p:cNvCxnSpPr>
            <a:cxnSpLocks/>
            <a:stCxn id="24" idx="5"/>
            <a:endCxn id="52"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a:extLst>
              <a:ext uri="{FF2B5EF4-FFF2-40B4-BE49-F238E27FC236}">
                <a16:creationId xmlns:a16="http://schemas.microsoft.com/office/drawing/2014/main" id="{7554C768-2EAA-E965-17FA-CBEB0EB6CDFF}"/>
              </a:ext>
            </a:extLst>
          </p:cNvPr>
          <p:cNvCxnSpPr>
            <a:cxnSpLocks/>
            <a:stCxn id="52" idx="7"/>
            <a:endCxn id="21"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Rechte verbindingslijn met pijl 70">
            <a:extLst>
              <a:ext uri="{FF2B5EF4-FFF2-40B4-BE49-F238E27FC236}">
                <a16:creationId xmlns:a16="http://schemas.microsoft.com/office/drawing/2014/main" id="{A36FE0AC-257E-39BA-EC92-A811EB87A075}"/>
              </a:ext>
            </a:extLst>
          </p:cNvPr>
          <p:cNvCxnSpPr>
            <a:cxnSpLocks/>
            <a:stCxn id="28" idx="1"/>
            <a:endCxn id="52"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chte verbindingslijn met pijl 71">
            <a:extLst>
              <a:ext uri="{FF2B5EF4-FFF2-40B4-BE49-F238E27FC236}">
                <a16:creationId xmlns:a16="http://schemas.microsoft.com/office/drawing/2014/main" id="{E7A97DD7-61DC-0908-B762-955DBE03D9A1}"/>
              </a:ext>
            </a:extLst>
          </p:cNvPr>
          <p:cNvCxnSpPr>
            <a:cxnSpLocks/>
            <a:stCxn id="55" idx="5"/>
            <a:endCxn id="32"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Rechte verbindingslijn met pijl 72">
            <a:extLst>
              <a:ext uri="{FF2B5EF4-FFF2-40B4-BE49-F238E27FC236}">
                <a16:creationId xmlns:a16="http://schemas.microsoft.com/office/drawing/2014/main" id="{2059FA77-7D26-5B4D-765B-2A06839FE25C}"/>
              </a:ext>
            </a:extLst>
          </p:cNvPr>
          <p:cNvCxnSpPr>
            <a:cxnSpLocks/>
            <a:stCxn id="52" idx="4"/>
            <a:endCxn id="32"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Rechte verbindingslijn met pijl 74">
            <a:extLst>
              <a:ext uri="{FF2B5EF4-FFF2-40B4-BE49-F238E27FC236}">
                <a16:creationId xmlns:a16="http://schemas.microsoft.com/office/drawing/2014/main" id="{397739B5-AD2E-F8C5-CAFD-5C48DE993553}"/>
              </a:ext>
            </a:extLst>
          </p:cNvPr>
          <p:cNvCxnSpPr>
            <a:cxnSpLocks/>
            <a:stCxn id="26" idx="5"/>
            <a:endCxn id="38" idx="1"/>
          </p:cNvCxnSpPr>
          <p:nvPr/>
        </p:nvCxnSpPr>
        <p:spPr>
          <a:xfrm>
            <a:off x="4454037" y="3674762"/>
            <a:ext cx="174569" cy="2386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Rechte verbindingslijn met pijl 85">
            <a:extLst>
              <a:ext uri="{FF2B5EF4-FFF2-40B4-BE49-F238E27FC236}">
                <a16:creationId xmlns:a16="http://schemas.microsoft.com/office/drawing/2014/main" id="{1B325738-4999-3132-6182-E6C2848AF4C5}"/>
              </a:ext>
            </a:extLst>
          </p:cNvPr>
          <p:cNvCxnSpPr>
            <a:cxnSpLocks/>
            <a:stCxn id="28" idx="6"/>
            <a:endCxn id="38" idx="3"/>
          </p:cNvCxnSpPr>
          <p:nvPr/>
        </p:nvCxnSpPr>
        <p:spPr>
          <a:xfrm flipV="1">
            <a:off x="3849826" y="4305722"/>
            <a:ext cx="778780" cy="4206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7" name="Tekstvak 86">
            <a:extLst>
              <a:ext uri="{FF2B5EF4-FFF2-40B4-BE49-F238E27FC236}">
                <a16:creationId xmlns:a16="http://schemas.microsoft.com/office/drawing/2014/main" id="{940B2E0E-6D03-5A82-DAAF-481876A6F2D9}"/>
              </a:ext>
            </a:extLst>
          </p:cNvPr>
          <p:cNvSpPr txBox="1"/>
          <p:nvPr/>
        </p:nvSpPr>
        <p:spPr>
          <a:xfrm>
            <a:off x="5968411" y="5583817"/>
            <a:ext cx="3775660" cy="646331"/>
          </a:xfrm>
          <a:prstGeom prst="rect">
            <a:avLst/>
          </a:prstGeom>
          <a:noFill/>
        </p:spPr>
        <p:txBody>
          <a:bodyPr wrap="square" rtlCol="0">
            <a:spAutoFit/>
          </a:bodyPr>
          <a:lstStyle/>
          <a:p>
            <a:r>
              <a:rPr lang="nl-NL" dirty="0"/>
              <a:t>v4 – v10 – v8 – v4 </a:t>
            </a:r>
          </a:p>
          <a:p>
            <a:r>
              <a:rPr lang="nl-NL" b="1" dirty="0"/>
              <a:t>Is een </a:t>
            </a:r>
            <a:r>
              <a:rPr lang="nl-NL" b="1" dirty="0" err="1"/>
              <a:t>closed</a:t>
            </a:r>
            <a:r>
              <a:rPr lang="nl-NL" b="1" dirty="0"/>
              <a:t> chain</a:t>
            </a:r>
          </a:p>
        </p:txBody>
      </p:sp>
    </p:spTree>
    <p:extLst>
      <p:ext uri="{BB962C8B-B14F-4D97-AF65-F5344CB8AC3E}">
        <p14:creationId xmlns:p14="http://schemas.microsoft.com/office/powerpoint/2010/main" val="4166158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04D11-0F0B-2B0F-C353-D2806F901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DC5E1-25C8-CE15-36CC-137A52E92471}"/>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E53DE545-3D70-7D86-B1F1-69CB9ED0E218}"/>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9BE1D4AC-85B2-C996-FDD0-4DFC17E0F9DB}"/>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2B46D4F2-868F-46FA-93B0-025DC3F8ADE7}"/>
              </a:ext>
            </a:extLst>
          </p:cNvPr>
          <p:cNvSpPr txBox="1"/>
          <p:nvPr/>
        </p:nvSpPr>
        <p:spPr>
          <a:xfrm>
            <a:off x="5968411" y="3341257"/>
            <a:ext cx="3775660" cy="646331"/>
          </a:xfrm>
          <a:prstGeom prst="rect">
            <a:avLst/>
          </a:prstGeom>
          <a:noFill/>
        </p:spPr>
        <p:txBody>
          <a:bodyPr wrap="square" rtlCol="0">
            <a:spAutoFit/>
          </a:bodyPr>
          <a:lstStyle/>
          <a:p>
            <a:r>
              <a:rPr lang="nl-NL" dirty="0">
                <a:solidFill>
                  <a:schemeClr val="tx1">
                    <a:lumMod val="40000"/>
                    <a:lumOff val="60000"/>
                  </a:schemeClr>
                </a:solidFill>
              </a:rPr>
              <a:t>v1 – v2 – v4 – v10 </a:t>
            </a:r>
          </a:p>
          <a:p>
            <a:r>
              <a:rPr lang="nl-NL" b="1" dirty="0">
                <a:solidFill>
                  <a:schemeClr val="tx1">
                    <a:lumMod val="40000"/>
                    <a:lumOff val="60000"/>
                  </a:schemeClr>
                </a:solidFill>
              </a:rPr>
              <a:t>Is het </a:t>
            </a:r>
            <a:r>
              <a:rPr lang="nl-NL" b="1" dirty="0" err="1">
                <a:solidFill>
                  <a:schemeClr val="tx1">
                    <a:lumMod val="40000"/>
                    <a:lumOff val="60000"/>
                  </a:schemeClr>
                </a:solidFill>
              </a:rPr>
              <a:t>korste</a:t>
            </a:r>
            <a:r>
              <a:rPr lang="nl-NL" b="1" dirty="0">
                <a:solidFill>
                  <a:schemeClr val="tx1">
                    <a:lumMod val="40000"/>
                    <a:lumOff val="60000"/>
                  </a:schemeClr>
                </a:solidFill>
              </a:rPr>
              <a:t> </a:t>
            </a:r>
            <a:r>
              <a:rPr lang="nl-NL" b="1" dirty="0" err="1">
                <a:solidFill>
                  <a:schemeClr val="tx1">
                    <a:lumMod val="40000"/>
                    <a:lumOff val="60000"/>
                  </a:schemeClr>
                </a:solidFill>
              </a:rPr>
              <a:t>path</a:t>
            </a:r>
            <a:r>
              <a:rPr lang="nl-NL" b="1" dirty="0">
                <a:solidFill>
                  <a:schemeClr val="tx1">
                    <a:lumMod val="40000"/>
                    <a:lumOff val="60000"/>
                  </a:schemeClr>
                </a:solidFill>
              </a:rPr>
              <a:t> (3)</a:t>
            </a:r>
          </a:p>
        </p:txBody>
      </p:sp>
      <p:sp>
        <p:nvSpPr>
          <p:cNvPr id="78" name="Tekstvak 77">
            <a:extLst>
              <a:ext uri="{FF2B5EF4-FFF2-40B4-BE49-F238E27FC236}">
                <a16:creationId xmlns:a16="http://schemas.microsoft.com/office/drawing/2014/main" id="{37903D9F-4481-94DC-F7E6-DE3EF24DD6DF}"/>
              </a:ext>
            </a:extLst>
          </p:cNvPr>
          <p:cNvSpPr txBox="1"/>
          <p:nvPr/>
        </p:nvSpPr>
        <p:spPr>
          <a:xfrm>
            <a:off x="5968411" y="2593795"/>
            <a:ext cx="3775660" cy="646331"/>
          </a:xfrm>
          <a:prstGeom prst="rect">
            <a:avLst/>
          </a:prstGeom>
          <a:noFill/>
        </p:spPr>
        <p:txBody>
          <a:bodyPr wrap="square" rtlCol="0">
            <a:spAutoFit/>
          </a:bodyPr>
          <a:lstStyle/>
          <a:p>
            <a:r>
              <a:rPr lang="nl-NL" dirty="0"/>
              <a:t>v1 – v2 – v3 – v9 – v10 </a:t>
            </a:r>
          </a:p>
          <a:p>
            <a:r>
              <a:rPr lang="nl-NL" b="1" dirty="0"/>
              <a:t>Is een </a:t>
            </a:r>
            <a:r>
              <a:rPr lang="nl-NL" b="1" dirty="0" err="1"/>
              <a:t>path</a:t>
            </a:r>
            <a:r>
              <a:rPr lang="nl-NL" b="1" dirty="0"/>
              <a:t>, maar niet het kortste (4)</a:t>
            </a:r>
          </a:p>
        </p:txBody>
      </p:sp>
      <p:sp>
        <p:nvSpPr>
          <p:cNvPr id="85" name="Tekstvak 84">
            <a:extLst>
              <a:ext uri="{FF2B5EF4-FFF2-40B4-BE49-F238E27FC236}">
                <a16:creationId xmlns:a16="http://schemas.microsoft.com/office/drawing/2014/main" id="{A116FDEA-D423-A77C-9147-D56FC6ADA5A5}"/>
              </a:ext>
            </a:extLst>
          </p:cNvPr>
          <p:cNvSpPr txBox="1"/>
          <p:nvPr/>
        </p:nvSpPr>
        <p:spPr>
          <a:xfrm>
            <a:off x="5968411" y="4088777"/>
            <a:ext cx="3775660" cy="646331"/>
          </a:xfrm>
          <a:prstGeom prst="rect">
            <a:avLst/>
          </a:prstGeom>
          <a:noFill/>
        </p:spPr>
        <p:txBody>
          <a:bodyPr wrap="square" rtlCol="0">
            <a:spAutoFit/>
          </a:bodyPr>
          <a:lstStyle/>
          <a:p>
            <a:r>
              <a:rPr lang="nl-NL" dirty="0">
                <a:solidFill>
                  <a:schemeClr val="tx1">
                    <a:lumMod val="40000"/>
                    <a:lumOff val="60000"/>
                  </a:schemeClr>
                </a:solidFill>
              </a:rPr>
              <a:t>v7 – v6 – v5 – v2 – v3 – v9 </a:t>
            </a:r>
          </a:p>
          <a:p>
            <a:r>
              <a:rPr lang="nl-NL" b="1" dirty="0">
                <a:solidFill>
                  <a:schemeClr val="tx1">
                    <a:lumMod val="40000"/>
                    <a:lumOff val="60000"/>
                  </a:schemeClr>
                </a:solidFill>
              </a:rPr>
              <a:t>Diameter = 5</a:t>
            </a:r>
          </a:p>
        </p:txBody>
      </p:sp>
      <p:sp>
        <p:nvSpPr>
          <p:cNvPr id="5" name="Ovaal 4">
            <a:extLst>
              <a:ext uri="{FF2B5EF4-FFF2-40B4-BE49-F238E27FC236}">
                <a16:creationId xmlns:a16="http://schemas.microsoft.com/office/drawing/2014/main" id="{5C03A550-CE97-5F07-6200-056A2055A1E6}"/>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C8B632B6-EBB9-5043-6E2D-A7EEF9E54C3A}"/>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AE058D17-41FA-A752-8EF2-78D3456D9FF9}"/>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60068164-0FC6-CA83-0307-DEF99D5EA9BF}"/>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B93906E6-6FA5-EA9B-F6E9-3DF443196F7F}"/>
              </a:ext>
            </a:extLst>
          </p:cNvPr>
          <p:cNvSpPr/>
          <p:nvPr/>
        </p:nvSpPr>
        <p:spPr>
          <a:xfrm>
            <a:off x="3913244" y="320120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E9F59BA4-17FF-D4A7-399D-B8FA0BCDADBB}"/>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2E4AACE9-EC1A-596D-73CA-87DF4FC79924}"/>
              </a:ext>
            </a:extLst>
          </p:cNvPr>
          <p:cNvSpPr/>
          <p:nvPr/>
        </p:nvSpPr>
        <p:spPr>
          <a:xfrm>
            <a:off x="3216248" y="444901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360AD43B-02D6-4699-81E6-DB61D5C63F8F}"/>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0237DA71-CBC5-AAA2-5E41-438BA28B57C2}"/>
              </a:ext>
            </a:extLst>
          </p:cNvPr>
          <p:cNvSpPr/>
          <p:nvPr/>
        </p:nvSpPr>
        <p:spPr>
          <a:xfrm>
            <a:off x="3216248" y="597422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C2F29122-BBDA-DF0B-9086-0EE816772F03}"/>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A51444D6-BB4F-F0A8-5E15-04B4B5B80531}"/>
              </a:ext>
            </a:extLst>
          </p:cNvPr>
          <p:cNvSpPr/>
          <p:nvPr/>
        </p:nvSpPr>
        <p:spPr>
          <a:xfrm>
            <a:off x="1935081" y="5255883"/>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B33EEA3B-22FD-4FC4-51D5-41328B6F0741}"/>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7FE301E1-BCEE-BF7D-B1FC-717B77EB62C1}"/>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5B4C9DD4-50D6-45A0-3E6D-97F0E98BE86C}"/>
              </a:ext>
            </a:extLst>
          </p:cNvPr>
          <p:cNvCxnSpPr>
            <a:cxnSpLocks/>
            <a:stCxn id="15" idx="6"/>
            <a:endCxn id="11"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744591B2-A991-708A-E8C4-C05E6660C0A3}"/>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6055881A-2CA5-1403-C8D6-C1E5DE102197}"/>
              </a:ext>
            </a:extLst>
          </p:cNvPr>
          <p:cNvCxnSpPr>
            <a:cxnSpLocks/>
            <a:stCxn id="9" idx="4"/>
            <a:endCxn id="11"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4C4B9DDA-CE9E-D9A6-EBAF-455C51DF8B64}"/>
              </a:ext>
            </a:extLst>
          </p:cNvPr>
          <p:cNvSpPr/>
          <p:nvPr/>
        </p:nvSpPr>
        <p:spPr>
          <a:xfrm>
            <a:off x="4535821" y="383216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A3A83F43-FE00-15F4-CEFB-6E0EA2008DE5}"/>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2FEA1F91-ED65-8C8B-8D28-4CFFA59C3346}"/>
              </a:ext>
            </a:extLst>
          </p:cNvPr>
          <p:cNvSpPr/>
          <p:nvPr/>
        </p:nvSpPr>
        <p:spPr>
          <a:xfrm>
            <a:off x="4535821" y="508324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53939C3C-B783-3614-73E9-26A825CA73B1}"/>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87058560-927F-1DDF-1E15-19B5017C0DCF}"/>
              </a:ext>
            </a:extLst>
          </p:cNvPr>
          <p:cNvCxnSpPr>
            <a:cxnSpLocks/>
            <a:stCxn id="15" idx="5"/>
            <a:endCxn id="13" idx="2"/>
          </p:cNvCxnSpPr>
          <p:nvPr/>
        </p:nvCxnSpPr>
        <p:spPr>
          <a:xfrm>
            <a:off x="2475874" y="5729439"/>
            <a:ext cx="740374" cy="5221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E5AB5E03-6C56-78AC-CB2D-05A41DCA66AF}"/>
              </a:ext>
            </a:extLst>
          </p:cNvPr>
          <p:cNvCxnSpPr>
            <a:cxnSpLocks/>
            <a:endCxn id="41" idx="3"/>
          </p:cNvCxnSpPr>
          <p:nvPr/>
        </p:nvCxnSpPr>
        <p:spPr>
          <a:xfrm flipV="1">
            <a:off x="3849826" y="5556802"/>
            <a:ext cx="778780" cy="6948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E1263AB0-349C-F954-D2D5-FB12829B43E8}"/>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8F44E808-AF20-9A1B-939D-B6B918EC226B}"/>
              </a:ext>
            </a:extLst>
          </p:cNvPr>
          <p:cNvCxnSpPr>
            <a:cxnSpLocks/>
            <a:stCxn id="41" idx="0"/>
            <a:endCxn id="39" idx="4"/>
          </p:cNvCxnSpPr>
          <p:nvPr/>
        </p:nvCxnSpPr>
        <p:spPr>
          <a:xfrm flipV="1">
            <a:off x="4852610" y="4386971"/>
            <a:ext cx="0" cy="69627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6CA15A8A-12B4-CE81-F817-796A5298E2BE}"/>
              </a:ext>
            </a:extLst>
          </p:cNvPr>
          <p:cNvSpPr/>
          <p:nvPr/>
        </p:nvSpPr>
        <p:spPr>
          <a:xfrm>
            <a:off x="1935081" y="400113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5067A87E-0F02-A0C0-8A64-7F1710714CEA}"/>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64A5BA8F-60FB-EB2F-7CDB-341173BB7CCD}"/>
              </a:ext>
            </a:extLst>
          </p:cNvPr>
          <p:cNvSpPr/>
          <p:nvPr/>
        </p:nvSpPr>
        <p:spPr>
          <a:xfrm>
            <a:off x="725101" y="438697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D1676EDD-2C78-57EE-A721-7C890744691C}"/>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FB83C340-C22A-0526-796C-80BF70E7C10D}"/>
              </a:ext>
            </a:extLst>
          </p:cNvPr>
          <p:cNvCxnSpPr>
            <a:cxnSpLocks/>
            <a:stCxn id="5" idx="2"/>
            <a:endCxn id="7"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0A4E8BE4-7923-6BCC-2E1C-E6B4938B3612}"/>
              </a:ext>
            </a:extLst>
          </p:cNvPr>
          <p:cNvCxnSpPr>
            <a:cxnSpLocks/>
            <a:endCxn id="9"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F032AC92-06DE-0C4F-D359-384D92BCE4F7}"/>
              </a:ext>
            </a:extLst>
          </p:cNvPr>
          <p:cNvCxnSpPr>
            <a:cxnSpLocks/>
            <a:stCxn id="61" idx="0"/>
            <a:endCxn id="7"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630BE50D-7F75-7DB8-0784-F6D032CEB649}"/>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65A94530-4B19-C6CA-2036-9C9470843783}"/>
              </a:ext>
            </a:extLst>
          </p:cNvPr>
          <p:cNvCxnSpPr>
            <a:cxnSpLocks/>
            <a:stCxn id="7" idx="5"/>
            <a:endCxn id="59"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Rechte verbindingslijn met pijl 78">
            <a:extLst>
              <a:ext uri="{FF2B5EF4-FFF2-40B4-BE49-F238E27FC236}">
                <a16:creationId xmlns:a16="http://schemas.microsoft.com/office/drawing/2014/main" id="{A1DA1763-60E4-D084-6F27-E31B1C4B30E6}"/>
              </a:ext>
            </a:extLst>
          </p:cNvPr>
          <p:cNvCxnSpPr>
            <a:cxnSpLocks/>
            <a:stCxn id="59" idx="7"/>
            <a:endCxn id="5"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541D4432-CD62-AD9E-EE77-D84B65D13734}"/>
              </a:ext>
            </a:extLst>
          </p:cNvPr>
          <p:cNvCxnSpPr>
            <a:cxnSpLocks/>
            <a:stCxn id="11" idx="1"/>
            <a:endCxn id="59"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FF63A69C-FCA5-65E9-806C-E556E879DA9D}"/>
              </a:ext>
            </a:extLst>
          </p:cNvPr>
          <p:cNvCxnSpPr>
            <a:cxnSpLocks/>
            <a:stCxn id="61" idx="5"/>
            <a:endCxn id="15" idx="1"/>
          </p:cNvCxnSpPr>
          <p:nvPr/>
        </p:nvCxnSpPr>
        <p:spPr>
          <a:xfrm>
            <a:off x="1265894" y="4860527"/>
            <a:ext cx="761972" cy="47660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E445CDDF-52E8-9DED-F62B-D3BA9727B934}"/>
              </a:ext>
            </a:extLst>
          </p:cNvPr>
          <p:cNvCxnSpPr>
            <a:cxnSpLocks/>
            <a:stCxn id="59" idx="4"/>
            <a:endCxn id="15"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Rechte verbindingslijn met pijl 82">
            <a:extLst>
              <a:ext uri="{FF2B5EF4-FFF2-40B4-BE49-F238E27FC236}">
                <a16:creationId xmlns:a16="http://schemas.microsoft.com/office/drawing/2014/main" id="{1B951198-E716-71CF-1EC1-FAE1A306CFBF}"/>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465EDD1C-A78E-B413-603B-0EC3392A86DC}"/>
              </a:ext>
            </a:extLst>
          </p:cNvPr>
          <p:cNvCxnSpPr>
            <a:cxnSpLocks/>
            <a:stCxn id="11" idx="6"/>
            <a:endCxn id="39"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662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B9FE4-8D59-C315-2643-FF19047CC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23FC7-BF05-F9B5-69DB-78BEBC99DDE6}"/>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D2E1DF55-6C40-B45D-3B36-CE8DE9FA9F72}"/>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1C0C364D-F482-CD70-819C-2D87DBE818A7}"/>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8B6725FD-B6A0-07B7-791F-CF9793A644D1}"/>
              </a:ext>
            </a:extLst>
          </p:cNvPr>
          <p:cNvSpPr txBox="1"/>
          <p:nvPr/>
        </p:nvSpPr>
        <p:spPr>
          <a:xfrm>
            <a:off x="5968411" y="3341257"/>
            <a:ext cx="3775660" cy="646331"/>
          </a:xfrm>
          <a:prstGeom prst="rect">
            <a:avLst/>
          </a:prstGeom>
          <a:noFill/>
        </p:spPr>
        <p:txBody>
          <a:bodyPr wrap="square" rtlCol="0">
            <a:spAutoFit/>
          </a:bodyPr>
          <a:lstStyle/>
          <a:p>
            <a:r>
              <a:rPr lang="nl-NL" dirty="0"/>
              <a:t>v1 – v2 – v4 – v10 </a:t>
            </a:r>
          </a:p>
          <a:p>
            <a:r>
              <a:rPr lang="nl-NL" b="1" dirty="0"/>
              <a:t>Is het kortste </a:t>
            </a:r>
            <a:r>
              <a:rPr lang="nl-NL" b="1" dirty="0" err="1"/>
              <a:t>path</a:t>
            </a:r>
            <a:r>
              <a:rPr lang="nl-NL" b="1" dirty="0"/>
              <a:t> (3)</a:t>
            </a:r>
          </a:p>
        </p:txBody>
      </p:sp>
      <p:sp>
        <p:nvSpPr>
          <p:cNvPr id="78" name="Tekstvak 77">
            <a:extLst>
              <a:ext uri="{FF2B5EF4-FFF2-40B4-BE49-F238E27FC236}">
                <a16:creationId xmlns:a16="http://schemas.microsoft.com/office/drawing/2014/main" id="{968EBD13-4B4D-7595-E6EB-1DBD9F2E97EA}"/>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v1 – v2 – v3 – v9 – v10 </a:t>
            </a:r>
          </a:p>
          <a:p>
            <a:r>
              <a:rPr lang="nl-NL" b="1" dirty="0">
                <a:solidFill>
                  <a:schemeClr val="tx1">
                    <a:lumMod val="40000"/>
                    <a:lumOff val="60000"/>
                  </a:schemeClr>
                </a:solidFill>
              </a:rPr>
              <a:t>Is een </a:t>
            </a:r>
            <a:r>
              <a:rPr lang="nl-NL" b="1" dirty="0" err="1">
                <a:solidFill>
                  <a:schemeClr val="tx1">
                    <a:lumMod val="40000"/>
                    <a:lumOff val="60000"/>
                  </a:schemeClr>
                </a:solidFill>
              </a:rPr>
              <a:t>path</a:t>
            </a:r>
            <a:r>
              <a:rPr lang="nl-NL" b="1" dirty="0">
                <a:solidFill>
                  <a:schemeClr val="tx1">
                    <a:lumMod val="40000"/>
                    <a:lumOff val="60000"/>
                  </a:schemeClr>
                </a:solidFill>
              </a:rPr>
              <a:t>, maar niet de kortste (4)</a:t>
            </a:r>
          </a:p>
        </p:txBody>
      </p:sp>
      <p:sp>
        <p:nvSpPr>
          <p:cNvPr id="85" name="Tekstvak 84">
            <a:extLst>
              <a:ext uri="{FF2B5EF4-FFF2-40B4-BE49-F238E27FC236}">
                <a16:creationId xmlns:a16="http://schemas.microsoft.com/office/drawing/2014/main" id="{E850FB16-E8DA-7491-C0A4-7F14DD91C94B}"/>
              </a:ext>
            </a:extLst>
          </p:cNvPr>
          <p:cNvSpPr txBox="1"/>
          <p:nvPr/>
        </p:nvSpPr>
        <p:spPr>
          <a:xfrm>
            <a:off x="5968411" y="4088777"/>
            <a:ext cx="3775660" cy="646331"/>
          </a:xfrm>
          <a:prstGeom prst="rect">
            <a:avLst/>
          </a:prstGeom>
          <a:noFill/>
        </p:spPr>
        <p:txBody>
          <a:bodyPr wrap="square" rtlCol="0">
            <a:spAutoFit/>
          </a:bodyPr>
          <a:lstStyle/>
          <a:p>
            <a:r>
              <a:rPr lang="nl-NL" dirty="0">
                <a:solidFill>
                  <a:schemeClr val="tx1">
                    <a:lumMod val="40000"/>
                    <a:lumOff val="60000"/>
                  </a:schemeClr>
                </a:solidFill>
              </a:rPr>
              <a:t>v7 – v6 – v5 – v2 – v3 – v9 </a:t>
            </a:r>
          </a:p>
          <a:p>
            <a:r>
              <a:rPr lang="nl-NL" b="1" dirty="0">
                <a:solidFill>
                  <a:schemeClr val="tx1">
                    <a:lumMod val="40000"/>
                    <a:lumOff val="60000"/>
                  </a:schemeClr>
                </a:solidFill>
              </a:rPr>
              <a:t>Diameter = 5</a:t>
            </a:r>
          </a:p>
        </p:txBody>
      </p:sp>
      <p:sp>
        <p:nvSpPr>
          <p:cNvPr id="5" name="Ovaal 4">
            <a:extLst>
              <a:ext uri="{FF2B5EF4-FFF2-40B4-BE49-F238E27FC236}">
                <a16:creationId xmlns:a16="http://schemas.microsoft.com/office/drawing/2014/main" id="{720DC480-E32F-293C-6C84-6DCF5AB47913}"/>
              </a:ext>
            </a:extLst>
          </p:cNvPr>
          <p:cNvSpPr/>
          <p:nvPr/>
        </p:nvSpPr>
        <p:spPr>
          <a:xfrm>
            <a:off x="2608044"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8C58C4C5-3978-7C31-FB90-92D450A6CFFB}"/>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7" name="Ovaal 6">
            <a:extLst>
              <a:ext uri="{FF2B5EF4-FFF2-40B4-BE49-F238E27FC236}">
                <a16:creationId xmlns:a16="http://schemas.microsoft.com/office/drawing/2014/main" id="{E4CEBB46-E12F-8B26-502C-96B3B2A241B7}"/>
              </a:ext>
            </a:extLst>
          </p:cNvPr>
          <p:cNvSpPr/>
          <p:nvPr/>
        </p:nvSpPr>
        <p:spPr>
          <a:xfrm>
            <a:off x="1291982" y="3201207"/>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kstvak 7">
            <a:extLst>
              <a:ext uri="{FF2B5EF4-FFF2-40B4-BE49-F238E27FC236}">
                <a16:creationId xmlns:a16="http://schemas.microsoft.com/office/drawing/2014/main" id="{BDD2E18C-41B4-D693-D239-4796E058AF5D}"/>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9" name="Ovaal 8">
            <a:extLst>
              <a:ext uri="{FF2B5EF4-FFF2-40B4-BE49-F238E27FC236}">
                <a16:creationId xmlns:a16="http://schemas.microsoft.com/office/drawing/2014/main" id="{34D236C2-A399-F53E-3FFC-2E4D1EC9A0EA}"/>
              </a:ext>
            </a:extLst>
          </p:cNvPr>
          <p:cNvSpPr/>
          <p:nvPr/>
        </p:nvSpPr>
        <p:spPr>
          <a:xfrm>
            <a:off x="3913244" y="320120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kstvak 9">
            <a:extLst>
              <a:ext uri="{FF2B5EF4-FFF2-40B4-BE49-F238E27FC236}">
                <a16:creationId xmlns:a16="http://schemas.microsoft.com/office/drawing/2014/main" id="{B742B561-9D94-E3C8-99F1-D0E276E73A3D}"/>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11" name="Ovaal 10">
            <a:extLst>
              <a:ext uri="{FF2B5EF4-FFF2-40B4-BE49-F238E27FC236}">
                <a16:creationId xmlns:a16="http://schemas.microsoft.com/office/drawing/2014/main" id="{F2D1B0C2-F507-3C0F-37E5-8A457C329605}"/>
              </a:ext>
            </a:extLst>
          </p:cNvPr>
          <p:cNvSpPr/>
          <p:nvPr/>
        </p:nvSpPr>
        <p:spPr>
          <a:xfrm>
            <a:off x="3216248" y="444901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ekstvak 11">
            <a:extLst>
              <a:ext uri="{FF2B5EF4-FFF2-40B4-BE49-F238E27FC236}">
                <a16:creationId xmlns:a16="http://schemas.microsoft.com/office/drawing/2014/main" id="{508FF848-31FD-6FCB-34DA-BF3E2EFE45AF}"/>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13" name="Ovaal 12">
            <a:extLst>
              <a:ext uri="{FF2B5EF4-FFF2-40B4-BE49-F238E27FC236}">
                <a16:creationId xmlns:a16="http://schemas.microsoft.com/office/drawing/2014/main" id="{1DDB3920-39EE-8484-7BE5-3EE5E3C108C2}"/>
              </a:ext>
            </a:extLst>
          </p:cNvPr>
          <p:cNvSpPr/>
          <p:nvPr/>
        </p:nvSpPr>
        <p:spPr>
          <a:xfrm>
            <a:off x="3216248" y="597422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extLst>
              <a:ext uri="{FF2B5EF4-FFF2-40B4-BE49-F238E27FC236}">
                <a16:creationId xmlns:a16="http://schemas.microsoft.com/office/drawing/2014/main" id="{6AAD9B2C-1BC0-3884-1974-4A4D40E1B12F}"/>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15" name="Ovaal 14">
            <a:extLst>
              <a:ext uri="{FF2B5EF4-FFF2-40B4-BE49-F238E27FC236}">
                <a16:creationId xmlns:a16="http://schemas.microsoft.com/office/drawing/2014/main" id="{588FE2AB-0F65-17DA-FFE2-790F333194AC}"/>
              </a:ext>
            </a:extLst>
          </p:cNvPr>
          <p:cNvSpPr/>
          <p:nvPr/>
        </p:nvSpPr>
        <p:spPr>
          <a:xfrm>
            <a:off x="1935081" y="5255883"/>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Tekstvak 15">
            <a:extLst>
              <a:ext uri="{FF2B5EF4-FFF2-40B4-BE49-F238E27FC236}">
                <a16:creationId xmlns:a16="http://schemas.microsoft.com/office/drawing/2014/main" id="{BA6EF969-3270-31E0-E27C-C237B6D6F75F}"/>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17" name="Rechte verbindingslijn met pijl 16">
            <a:extLst>
              <a:ext uri="{FF2B5EF4-FFF2-40B4-BE49-F238E27FC236}">
                <a16:creationId xmlns:a16="http://schemas.microsoft.com/office/drawing/2014/main" id="{40C5F3DA-5869-4E88-8924-47C0349AD179}"/>
              </a:ext>
            </a:extLst>
          </p:cNvPr>
          <p:cNvCxnSpPr>
            <a:cxnSpLocks/>
            <a:stCxn id="11" idx="0"/>
            <a:endCxn id="5"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3F59DD60-92DE-5D58-4D8F-12ADD81178D0}"/>
              </a:ext>
            </a:extLst>
          </p:cNvPr>
          <p:cNvCxnSpPr>
            <a:cxnSpLocks/>
            <a:stCxn id="15" idx="6"/>
            <a:endCxn id="11" idx="3"/>
          </p:cNvCxnSpPr>
          <p:nvPr/>
        </p:nvCxnSpPr>
        <p:spPr>
          <a:xfrm flipV="1">
            <a:off x="2568659" y="4922570"/>
            <a:ext cx="740374" cy="61071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2DC27952-9F49-8AAD-1B98-25C2759EBF1C}"/>
              </a:ext>
            </a:extLst>
          </p:cNvPr>
          <p:cNvCxnSpPr>
            <a:cxnSpLocks/>
            <a:stCxn id="13" idx="0"/>
            <a:endCxn id="11"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a:extLst>
              <a:ext uri="{FF2B5EF4-FFF2-40B4-BE49-F238E27FC236}">
                <a16:creationId xmlns:a16="http://schemas.microsoft.com/office/drawing/2014/main" id="{EEA99C22-547B-76BB-F90C-145A7E1FC9F5}"/>
              </a:ext>
            </a:extLst>
          </p:cNvPr>
          <p:cNvCxnSpPr>
            <a:cxnSpLocks/>
            <a:stCxn id="9" idx="4"/>
            <a:endCxn id="11"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Ovaal 38">
            <a:extLst>
              <a:ext uri="{FF2B5EF4-FFF2-40B4-BE49-F238E27FC236}">
                <a16:creationId xmlns:a16="http://schemas.microsoft.com/office/drawing/2014/main" id="{511C0191-F0AA-8429-BA31-313F9D002102}"/>
              </a:ext>
            </a:extLst>
          </p:cNvPr>
          <p:cNvSpPr/>
          <p:nvPr/>
        </p:nvSpPr>
        <p:spPr>
          <a:xfrm>
            <a:off x="4535821" y="383216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kstvak 39">
            <a:extLst>
              <a:ext uri="{FF2B5EF4-FFF2-40B4-BE49-F238E27FC236}">
                <a16:creationId xmlns:a16="http://schemas.microsoft.com/office/drawing/2014/main" id="{398446A4-B02F-9E16-E447-543B6399F288}"/>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1" name="Ovaal 40">
            <a:extLst>
              <a:ext uri="{FF2B5EF4-FFF2-40B4-BE49-F238E27FC236}">
                <a16:creationId xmlns:a16="http://schemas.microsoft.com/office/drawing/2014/main" id="{513B8FFA-8F83-5310-CA55-3CAABD7AC657}"/>
              </a:ext>
            </a:extLst>
          </p:cNvPr>
          <p:cNvSpPr/>
          <p:nvPr/>
        </p:nvSpPr>
        <p:spPr>
          <a:xfrm>
            <a:off x="4535821" y="508324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Tekstvak 41">
            <a:extLst>
              <a:ext uri="{FF2B5EF4-FFF2-40B4-BE49-F238E27FC236}">
                <a16:creationId xmlns:a16="http://schemas.microsoft.com/office/drawing/2014/main" id="{52A6B5D0-04A0-5833-F56E-B25846D032FA}"/>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8" name="Rechte verbindingslijn met pijl 47">
            <a:extLst>
              <a:ext uri="{FF2B5EF4-FFF2-40B4-BE49-F238E27FC236}">
                <a16:creationId xmlns:a16="http://schemas.microsoft.com/office/drawing/2014/main" id="{10459B4B-3A69-D7E1-4762-AF9565C91D9B}"/>
              </a:ext>
            </a:extLst>
          </p:cNvPr>
          <p:cNvCxnSpPr>
            <a:cxnSpLocks/>
            <a:stCxn id="15" idx="5"/>
            <a:endCxn id="13" idx="2"/>
          </p:cNvCxnSpPr>
          <p:nvPr/>
        </p:nvCxnSpPr>
        <p:spPr>
          <a:xfrm>
            <a:off x="2475874" y="5729439"/>
            <a:ext cx="740374" cy="522188"/>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Rechte verbindingslijn met pijl 50">
            <a:extLst>
              <a:ext uri="{FF2B5EF4-FFF2-40B4-BE49-F238E27FC236}">
                <a16:creationId xmlns:a16="http://schemas.microsoft.com/office/drawing/2014/main" id="{6ADECD8B-1039-D4E3-8672-2851A234616B}"/>
              </a:ext>
            </a:extLst>
          </p:cNvPr>
          <p:cNvCxnSpPr>
            <a:cxnSpLocks/>
            <a:endCxn id="41" idx="3"/>
          </p:cNvCxnSpPr>
          <p:nvPr/>
        </p:nvCxnSpPr>
        <p:spPr>
          <a:xfrm flipV="1">
            <a:off x="3849826" y="5556802"/>
            <a:ext cx="778780" cy="69482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Rechte verbindingslijn met pijl 52">
            <a:extLst>
              <a:ext uri="{FF2B5EF4-FFF2-40B4-BE49-F238E27FC236}">
                <a16:creationId xmlns:a16="http://schemas.microsoft.com/office/drawing/2014/main" id="{63200B7E-A71A-1A41-B0DC-96E9337CC926}"/>
              </a:ext>
            </a:extLst>
          </p:cNvPr>
          <p:cNvCxnSpPr>
            <a:cxnSpLocks/>
            <a:stCxn id="41" idx="2"/>
            <a:endCxn id="11"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Rechte verbindingslijn met pijl 55">
            <a:extLst>
              <a:ext uri="{FF2B5EF4-FFF2-40B4-BE49-F238E27FC236}">
                <a16:creationId xmlns:a16="http://schemas.microsoft.com/office/drawing/2014/main" id="{0FB00A4C-BB25-8EBD-B516-EC5B62156B6A}"/>
              </a:ext>
            </a:extLst>
          </p:cNvPr>
          <p:cNvCxnSpPr>
            <a:cxnSpLocks/>
            <a:stCxn id="41" idx="0"/>
            <a:endCxn id="39" idx="4"/>
          </p:cNvCxnSpPr>
          <p:nvPr/>
        </p:nvCxnSpPr>
        <p:spPr>
          <a:xfrm flipV="1">
            <a:off x="4852610" y="4386971"/>
            <a:ext cx="0" cy="696275"/>
          </a:xfrm>
          <a:prstGeom prst="straightConnector1">
            <a:avLst/>
          </a:prstGeom>
          <a:ln w="28575">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al 58">
            <a:extLst>
              <a:ext uri="{FF2B5EF4-FFF2-40B4-BE49-F238E27FC236}">
                <a16:creationId xmlns:a16="http://schemas.microsoft.com/office/drawing/2014/main" id="{5B2778DA-8DFC-424B-826B-CAB19C65522D}"/>
              </a:ext>
            </a:extLst>
          </p:cNvPr>
          <p:cNvSpPr/>
          <p:nvPr/>
        </p:nvSpPr>
        <p:spPr>
          <a:xfrm>
            <a:off x="1935081" y="400113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2868F719-D41A-292A-8900-F38B2B65521A}"/>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61" name="Ovaal 60">
            <a:extLst>
              <a:ext uri="{FF2B5EF4-FFF2-40B4-BE49-F238E27FC236}">
                <a16:creationId xmlns:a16="http://schemas.microsoft.com/office/drawing/2014/main" id="{0B6D3BFB-34E9-6E98-A9AE-5960980167FD}"/>
              </a:ext>
            </a:extLst>
          </p:cNvPr>
          <p:cNvSpPr/>
          <p:nvPr/>
        </p:nvSpPr>
        <p:spPr>
          <a:xfrm>
            <a:off x="725101" y="438697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kstvak 61">
            <a:extLst>
              <a:ext uri="{FF2B5EF4-FFF2-40B4-BE49-F238E27FC236}">
                <a16:creationId xmlns:a16="http://schemas.microsoft.com/office/drawing/2014/main" id="{3802E781-F5FD-93D0-1C92-DA069E267FA2}"/>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63" name="Rechte verbindingslijn met pijl 62">
            <a:extLst>
              <a:ext uri="{FF2B5EF4-FFF2-40B4-BE49-F238E27FC236}">
                <a16:creationId xmlns:a16="http://schemas.microsoft.com/office/drawing/2014/main" id="{C667285F-D73D-59F2-B244-F1C54BB93B05}"/>
              </a:ext>
            </a:extLst>
          </p:cNvPr>
          <p:cNvCxnSpPr>
            <a:cxnSpLocks/>
            <a:stCxn id="5" idx="2"/>
            <a:endCxn id="7" idx="6"/>
          </p:cNvCxnSpPr>
          <p:nvPr/>
        </p:nvCxnSpPr>
        <p:spPr>
          <a:xfrm flipH="1">
            <a:off x="1925560" y="3478610"/>
            <a:ext cx="682484" cy="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B9672F0B-375B-0157-A2CF-09A278AB2CB4}"/>
              </a:ext>
            </a:extLst>
          </p:cNvPr>
          <p:cNvCxnSpPr>
            <a:cxnSpLocks/>
            <a:endCxn id="9"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Rechte verbindingslijn met pijl 69">
            <a:extLst>
              <a:ext uri="{FF2B5EF4-FFF2-40B4-BE49-F238E27FC236}">
                <a16:creationId xmlns:a16="http://schemas.microsoft.com/office/drawing/2014/main" id="{848FE9BF-417B-0349-7696-7C4BFBEAAEC5}"/>
              </a:ext>
            </a:extLst>
          </p:cNvPr>
          <p:cNvCxnSpPr>
            <a:cxnSpLocks/>
            <a:stCxn id="61" idx="0"/>
            <a:endCxn id="7"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652B293D-0588-E6D5-2313-63D199D1EA92}"/>
              </a:ext>
            </a:extLst>
          </p:cNvPr>
          <p:cNvCxnSpPr>
            <a:cxnSpLocks/>
            <a:endCxn id="59"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Rechte verbindingslijn met pijl 75">
            <a:extLst>
              <a:ext uri="{FF2B5EF4-FFF2-40B4-BE49-F238E27FC236}">
                <a16:creationId xmlns:a16="http://schemas.microsoft.com/office/drawing/2014/main" id="{AF59A1FF-EFC7-70E8-99DF-AA6D09E23C22}"/>
              </a:ext>
            </a:extLst>
          </p:cNvPr>
          <p:cNvCxnSpPr>
            <a:cxnSpLocks/>
            <a:stCxn id="7" idx="5"/>
            <a:endCxn id="59" idx="1"/>
          </p:cNvCxnSpPr>
          <p:nvPr/>
        </p:nvCxnSpPr>
        <p:spPr>
          <a:xfrm>
            <a:off x="1832775" y="3674763"/>
            <a:ext cx="195091"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Rechte verbindingslijn met pijl 78">
            <a:extLst>
              <a:ext uri="{FF2B5EF4-FFF2-40B4-BE49-F238E27FC236}">
                <a16:creationId xmlns:a16="http://schemas.microsoft.com/office/drawing/2014/main" id="{E9A16DDB-2052-80BA-7318-BDDE2DDC9BAE}"/>
              </a:ext>
            </a:extLst>
          </p:cNvPr>
          <p:cNvCxnSpPr>
            <a:cxnSpLocks/>
            <a:stCxn id="59" idx="7"/>
            <a:endCxn id="5"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Rechte verbindingslijn met pijl 79">
            <a:extLst>
              <a:ext uri="{FF2B5EF4-FFF2-40B4-BE49-F238E27FC236}">
                <a16:creationId xmlns:a16="http://schemas.microsoft.com/office/drawing/2014/main" id="{DAC66FD0-C5A8-DB87-BD3A-492CE1857EB7}"/>
              </a:ext>
            </a:extLst>
          </p:cNvPr>
          <p:cNvCxnSpPr>
            <a:cxnSpLocks/>
            <a:stCxn id="11" idx="1"/>
            <a:endCxn id="59"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Rechte verbindingslijn met pijl 80">
            <a:extLst>
              <a:ext uri="{FF2B5EF4-FFF2-40B4-BE49-F238E27FC236}">
                <a16:creationId xmlns:a16="http://schemas.microsoft.com/office/drawing/2014/main" id="{A70B19C6-61C3-3D49-0AA1-4F17C98BB93A}"/>
              </a:ext>
            </a:extLst>
          </p:cNvPr>
          <p:cNvCxnSpPr>
            <a:cxnSpLocks/>
            <a:stCxn id="61" idx="5"/>
            <a:endCxn id="15" idx="1"/>
          </p:cNvCxnSpPr>
          <p:nvPr/>
        </p:nvCxnSpPr>
        <p:spPr>
          <a:xfrm>
            <a:off x="1265894" y="4860527"/>
            <a:ext cx="761972" cy="47660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Rechte verbindingslijn met pijl 81">
            <a:extLst>
              <a:ext uri="{FF2B5EF4-FFF2-40B4-BE49-F238E27FC236}">
                <a16:creationId xmlns:a16="http://schemas.microsoft.com/office/drawing/2014/main" id="{3176B8DE-A1B1-D35D-13E9-0CEC5B42BD06}"/>
              </a:ext>
            </a:extLst>
          </p:cNvPr>
          <p:cNvCxnSpPr>
            <a:cxnSpLocks/>
            <a:stCxn id="59" idx="4"/>
            <a:endCxn id="15" idx="0"/>
          </p:cNvCxnSpPr>
          <p:nvPr/>
        </p:nvCxnSpPr>
        <p:spPr>
          <a:xfrm>
            <a:off x="2251870" y="4555936"/>
            <a:ext cx="0" cy="69994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Rechte verbindingslijn met pijl 82">
            <a:extLst>
              <a:ext uri="{FF2B5EF4-FFF2-40B4-BE49-F238E27FC236}">
                <a16:creationId xmlns:a16="http://schemas.microsoft.com/office/drawing/2014/main" id="{664EB064-3BC6-0CAC-98D0-8932288F6AB7}"/>
              </a:ext>
            </a:extLst>
          </p:cNvPr>
          <p:cNvCxnSpPr>
            <a:cxnSpLocks/>
            <a:stCxn id="9" idx="5"/>
            <a:endCxn id="39"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Rechte verbindingslijn met pijl 83">
            <a:extLst>
              <a:ext uri="{FF2B5EF4-FFF2-40B4-BE49-F238E27FC236}">
                <a16:creationId xmlns:a16="http://schemas.microsoft.com/office/drawing/2014/main" id="{95D8270E-1D6E-AC21-BFD3-0D938D5890CB}"/>
              </a:ext>
            </a:extLst>
          </p:cNvPr>
          <p:cNvCxnSpPr>
            <a:cxnSpLocks/>
            <a:stCxn id="11" idx="6"/>
            <a:endCxn id="39" idx="3"/>
          </p:cNvCxnSpPr>
          <p:nvPr/>
        </p:nvCxnSpPr>
        <p:spPr>
          <a:xfrm flipV="1">
            <a:off x="3849826" y="4305722"/>
            <a:ext cx="778780" cy="42069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24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4DEB-4FFC-4D99-8E6D-3CCC7B264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6CCF5-E30E-A235-D651-3CC75CF4563B}"/>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A0E74319-3E75-CF10-2517-57E9A7016A34}"/>
              </a:ext>
            </a:extLst>
          </p:cNvPr>
          <p:cNvSpPr>
            <a:spLocks noGrp="1"/>
          </p:cNvSpPr>
          <p:nvPr>
            <p:ph type="body" sz="quarter" idx="10"/>
          </p:nvPr>
        </p:nvSpPr>
        <p:spPr/>
        <p:txBody>
          <a:bodyPr/>
          <a:lstStyle/>
          <a:p>
            <a:r>
              <a:rPr lang="en-US" dirty="0" err="1"/>
              <a:t>Ontstaan</a:t>
            </a:r>
            <a:r>
              <a:rPr lang="en-US" dirty="0"/>
              <a:t> SNA</a:t>
            </a:r>
          </a:p>
        </p:txBody>
      </p:sp>
      <p:sp>
        <p:nvSpPr>
          <p:cNvPr id="4" name="Text Placeholder 3">
            <a:extLst>
              <a:ext uri="{FF2B5EF4-FFF2-40B4-BE49-F238E27FC236}">
                <a16:creationId xmlns:a16="http://schemas.microsoft.com/office/drawing/2014/main" id="{46FDB5C0-B26F-4B2E-1160-2B2FAD2D2798}"/>
              </a:ext>
            </a:extLst>
          </p:cNvPr>
          <p:cNvSpPr>
            <a:spLocks noGrp="1"/>
          </p:cNvSpPr>
          <p:nvPr>
            <p:ph type="body" sz="quarter" idx="11"/>
          </p:nvPr>
        </p:nvSpPr>
        <p:spPr>
          <a:xfrm>
            <a:off x="415925" y="2286000"/>
            <a:ext cx="4928068" cy="4243029"/>
          </a:xfrm>
        </p:spPr>
        <p:txBody>
          <a:bodyPr>
            <a:normAutofit lnSpcReduction="10000"/>
          </a:bodyPr>
          <a:lstStyle/>
          <a:p>
            <a:r>
              <a:rPr lang="nl-NL" sz="1600" dirty="0"/>
              <a:t>Eind 19e eeuw: </a:t>
            </a:r>
            <a:r>
              <a:rPr lang="nl-NL" sz="1600" dirty="0" err="1"/>
              <a:t>Émile</a:t>
            </a:r>
            <a:r>
              <a:rPr lang="nl-NL" sz="1600" dirty="0"/>
              <a:t> Durkheim (organische solidariteit), Ferdinand </a:t>
            </a:r>
            <a:r>
              <a:rPr lang="nl-NL" sz="1600" dirty="0" err="1"/>
              <a:t>Tönnies</a:t>
            </a:r>
            <a:r>
              <a:rPr lang="nl-NL" sz="1600" dirty="0"/>
              <a:t> (</a:t>
            </a:r>
            <a:r>
              <a:rPr lang="nl-NL" sz="1600" dirty="0" err="1"/>
              <a:t>gemeinschaft</a:t>
            </a:r>
            <a:r>
              <a:rPr lang="nl-NL" sz="1600" dirty="0"/>
              <a:t> vs. </a:t>
            </a:r>
            <a:r>
              <a:rPr lang="nl-NL" sz="1600" dirty="0" err="1"/>
              <a:t>gesellschaft</a:t>
            </a:r>
            <a:r>
              <a:rPr lang="nl-NL" sz="1600" dirty="0"/>
              <a:t>), Georg </a:t>
            </a:r>
            <a:r>
              <a:rPr lang="nl-NL" sz="1600" dirty="0" err="1"/>
              <a:t>Simmel</a:t>
            </a:r>
            <a:r>
              <a:rPr lang="nl-NL" sz="1600" dirty="0"/>
              <a:t> (netwerken vs. groepen) </a:t>
            </a:r>
          </a:p>
          <a:p>
            <a:r>
              <a:rPr lang="nl-NL" sz="1600" dirty="0"/>
              <a:t>1930s: Jacob </a:t>
            </a:r>
            <a:r>
              <a:rPr lang="nl-NL" sz="1600" dirty="0" err="1"/>
              <a:t>Levy</a:t>
            </a:r>
            <a:r>
              <a:rPr lang="nl-NL" sz="1600" dirty="0"/>
              <a:t> Moreno introduceert het sociogram; W. Lloyd Warner &amp; Elton Mayo analyseren interpersoonlijke relaties op de werkvloer </a:t>
            </a:r>
          </a:p>
          <a:p>
            <a:r>
              <a:rPr lang="nl-NL" sz="1600" dirty="0"/>
              <a:t>1954: John A. Barnes gebruikt voor het eerst systematisch de term “sociale netwerken” </a:t>
            </a:r>
          </a:p>
          <a:p>
            <a:r>
              <a:rPr lang="nl-NL" sz="1600" dirty="0"/>
              <a:t>Vanaf jaren 1960: SNA ontwikkelt zich snel met bijdragen van o.a.: </a:t>
            </a:r>
            <a:r>
              <a:rPr lang="nl-NL" sz="1600" dirty="0" err="1"/>
              <a:t>Granovetter</a:t>
            </a:r>
            <a:r>
              <a:rPr lang="nl-NL" sz="1600" dirty="0"/>
              <a:t>, Freeman, Burt, Wasserman, </a:t>
            </a:r>
            <a:r>
              <a:rPr lang="nl-NL" sz="1600" dirty="0" err="1"/>
              <a:t>Wellman</a:t>
            </a:r>
            <a:r>
              <a:rPr lang="nl-NL" sz="1600" dirty="0"/>
              <a:t>, Faust, </a:t>
            </a:r>
            <a:r>
              <a:rPr lang="nl-NL" sz="1600" dirty="0" err="1"/>
              <a:t>Borgatti</a:t>
            </a:r>
            <a:r>
              <a:rPr lang="nl-NL" sz="1600" dirty="0"/>
              <a:t>, </a:t>
            </a:r>
            <a:r>
              <a:rPr lang="nl-NL" sz="1600" dirty="0" err="1"/>
              <a:t>Krackhardt</a:t>
            </a:r>
            <a:r>
              <a:rPr lang="nl-NL" sz="1600" dirty="0"/>
              <a:t>, White, </a:t>
            </a:r>
            <a:r>
              <a:rPr lang="nl-NL" sz="1600" dirty="0" err="1"/>
              <a:t>Berkowitz</a:t>
            </a:r>
            <a:r>
              <a:rPr lang="nl-NL" sz="1600" dirty="0"/>
              <a:t>, en anderen</a:t>
            </a:r>
            <a:endParaRPr lang="nl-NL" sz="1200" dirty="0"/>
          </a:p>
        </p:txBody>
      </p:sp>
      <p:pic>
        <p:nvPicPr>
          <p:cNvPr id="6" name="Afbeelding 5">
            <a:extLst>
              <a:ext uri="{FF2B5EF4-FFF2-40B4-BE49-F238E27FC236}">
                <a16:creationId xmlns:a16="http://schemas.microsoft.com/office/drawing/2014/main" id="{C1F13018-29C9-2729-9086-86C86BBC5646}"/>
              </a:ext>
            </a:extLst>
          </p:cNvPr>
          <p:cNvPicPr>
            <a:picLocks noChangeAspect="1"/>
          </p:cNvPicPr>
          <p:nvPr/>
        </p:nvPicPr>
        <p:blipFill>
          <a:blip r:embed="rId3"/>
          <a:stretch>
            <a:fillRect/>
          </a:stretch>
        </p:blipFill>
        <p:spPr>
          <a:xfrm>
            <a:off x="6096000" y="2480660"/>
            <a:ext cx="2810026" cy="4048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88317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BA24E-44B4-47BE-2FDE-E7F0AC0B3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E236F-DF03-4E5A-F7BC-A713A50705CC}"/>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B1B45CC3-D973-82E7-EEB6-237468FE1358}"/>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C4F01BD6-4741-01B1-2C36-9EF4D3F806C0}"/>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marL="133200" lvl="1" indent="0">
              <a:buNone/>
            </a:pP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
        <p:nvSpPr>
          <p:cNvPr id="77" name="Tekstvak 76">
            <a:extLst>
              <a:ext uri="{FF2B5EF4-FFF2-40B4-BE49-F238E27FC236}">
                <a16:creationId xmlns:a16="http://schemas.microsoft.com/office/drawing/2014/main" id="{7031A91B-AE95-6FDD-D2A0-492EDD84C702}"/>
              </a:ext>
            </a:extLst>
          </p:cNvPr>
          <p:cNvSpPr txBox="1"/>
          <p:nvPr/>
        </p:nvSpPr>
        <p:spPr>
          <a:xfrm>
            <a:off x="5968411" y="3341257"/>
            <a:ext cx="3775660" cy="646331"/>
          </a:xfrm>
          <a:prstGeom prst="rect">
            <a:avLst/>
          </a:prstGeom>
          <a:noFill/>
        </p:spPr>
        <p:txBody>
          <a:bodyPr wrap="square" rtlCol="0">
            <a:spAutoFit/>
          </a:bodyPr>
          <a:lstStyle/>
          <a:p>
            <a:r>
              <a:rPr lang="nl-NL" dirty="0">
                <a:solidFill>
                  <a:schemeClr val="tx1">
                    <a:lumMod val="40000"/>
                    <a:lumOff val="60000"/>
                  </a:schemeClr>
                </a:solidFill>
              </a:rPr>
              <a:t>v1 – v2 – v4 – v10 </a:t>
            </a:r>
          </a:p>
          <a:p>
            <a:r>
              <a:rPr lang="nl-NL" b="1" dirty="0">
                <a:solidFill>
                  <a:schemeClr val="tx1">
                    <a:lumMod val="40000"/>
                    <a:lumOff val="60000"/>
                  </a:schemeClr>
                </a:solidFill>
              </a:rPr>
              <a:t>Is het kortste </a:t>
            </a:r>
            <a:r>
              <a:rPr lang="nl-NL" b="1" dirty="0" err="1">
                <a:solidFill>
                  <a:schemeClr val="tx1">
                    <a:lumMod val="40000"/>
                    <a:lumOff val="60000"/>
                  </a:schemeClr>
                </a:solidFill>
              </a:rPr>
              <a:t>path</a:t>
            </a:r>
            <a:r>
              <a:rPr lang="nl-NL" b="1" dirty="0">
                <a:solidFill>
                  <a:schemeClr val="tx1">
                    <a:lumMod val="40000"/>
                    <a:lumOff val="60000"/>
                  </a:schemeClr>
                </a:solidFill>
              </a:rPr>
              <a:t> (3)</a:t>
            </a:r>
          </a:p>
        </p:txBody>
      </p:sp>
      <p:sp>
        <p:nvSpPr>
          <p:cNvPr id="78" name="Tekstvak 77">
            <a:extLst>
              <a:ext uri="{FF2B5EF4-FFF2-40B4-BE49-F238E27FC236}">
                <a16:creationId xmlns:a16="http://schemas.microsoft.com/office/drawing/2014/main" id="{D03EA5D3-A724-63F5-5275-60AC3F8D6DFE}"/>
              </a:ext>
            </a:extLst>
          </p:cNvPr>
          <p:cNvSpPr txBox="1"/>
          <p:nvPr/>
        </p:nvSpPr>
        <p:spPr>
          <a:xfrm>
            <a:off x="5968411" y="2593795"/>
            <a:ext cx="3775660" cy="646331"/>
          </a:xfrm>
          <a:prstGeom prst="rect">
            <a:avLst/>
          </a:prstGeom>
          <a:noFill/>
        </p:spPr>
        <p:txBody>
          <a:bodyPr wrap="square" rtlCol="0">
            <a:spAutoFit/>
          </a:bodyPr>
          <a:lstStyle/>
          <a:p>
            <a:r>
              <a:rPr lang="nl-NL" dirty="0">
                <a:solidFill>
                  <a:schemeClr val="tx1">
                    <a:lumMod val="40000"/>
                    <a:lumOff val="60000"/>
                  </a:schemeClr>
                </a:solidFill>
              </a:rPr>
              <a:t>v1 – v2 – v3 – v9 – v10 </a:t>
            </a:r>
          </a:p>
          <a:p>
            <a:r>
              <a:rPr lang="nl-NL" b="1" dirty="0">
                <a:solidFill>
                  <a:schemeClr val="tx1">
                    <a:lumMod val="40000"/>
                    <a:lumOff val="60000"/>
                  </a:schemeClr>
                </a:solidFill>
              </a:rPr>
              <a:t>Is een </a:t>
            </a:r>
            <a:r>
              <a:rPr lang="nl-NL" b="1" dirty="0" err="1">
                <a:solidFill>
                  <a:schemeClr val="tx1">
                    <a:lumMod val="40000"/>
                    <a:lumOff val="60000"/>
                  </a:schemeClr>
                </a:solidFill>
              </a:rPr>
              <a:t>path</a:t>
            </a:r>
            <a:r>
              <a:rPr lang="nl-NL" b="1" dirty="0">
                <a:solidFill>
                  <a:schemeClr val="tx1">
                    <a:lumMod val="40000"/>
                    <a:lumOff val="60000"/>
                  </a:schemeClr>
                </a:solidFill>
              </a:rPr>
              <a:t>, maar niet de kortste (4)</a:t>
            </a:r>
          </a:p>
        </p:txBody>
      </p:sp>
      <p:sp>
        <p:nvSpPr>
          <p:cNvPr id="85" name="Tekstvak 84">
            <a:extLst>
              <a:ext uri="{FF2B5EF4-FFF2-40B4-BE49-F238E27FC236}">
                <a16:creationId xmlns:a16="http://schemas.microsoft.com/office/drawing/2014/main" id="{BE822A2C-ADFC-A231-A158-DAEBA1651B22}"/>
              </a:ext>
            </a:extLst>
          </p:cNvPr>
          <p:cNvSpPr txBox="1"/>
          <p:nvPr/>
        </p:nvSpPr>
        <p:spPr>
          <a:xfrm>
            <a:off x="5968411" y="4088777"/>
            <a:ext cx="3775660" cy="646331"/>
          </a:xfrm>
          <a:prstGeom prst="rect">
            <a:avLst/>
          </a:prstGeom>
          <a:noFill/>
        </p:spPr>
        <p:txBody>
          <a:bodyPr wrap="square" rtlCol="0">
            <a:spAutoFit/>
          </a:bodyPr>
          <a:lstStyle/>
          <a:p>
            <a:r>
              <a:rPr lang="nl-NL" dirty="0"/>
              <a:t>v7 – v6 – v5 – v2 – v3 – v9 </a:t>
            </a:r>
          </a:p>
          <a:p>
            <a:r>
              <a:rPr lang="nl-NL" b="1" dirty="0"/>
              <a:t>Diameter = 5</a:t>
            </a:r>
          </a:p>
        </p:txBody>
      </p:sp>
      <p:sp>
        <p:nvSpPr>
          <p:cNvPr id="20" name="Ovaal 19">
            <a:extLst>
              <a:ext uri="{FF2B5EF4-FFF2-40B4-BE49-F238E27FC236}">
                <a16:creationId xmlns:a16="http://schemas.microsoft.com/office/drawing/2014/main" id="{65B94F9A-EC8D-155B-D48C-7D3D7A90BF23}"/>
              </a:ext>
            </a:extLst>
          </p:cNvPr>
          <p:cNvSpPr/>
          <p:nvPr/>
        </p:nvSpPr>
        <p:spPr>
          <a:xfrm>
            <a:off x="2608044"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303FD75A-A706-B8FE-36D6-FD87E558C22C}"/>
              </a:ext>
            </a:extLst>
          </p:cNvPr>
          <p:cNvSpPr txBox="1"/>
          <p:nvPr/>
        </p:nvSpPr>
        <p:spPr>
          <a:xfrm>
            <a:off x="2664944"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v7</a:t>
            </a:r>
          </a:p>
        </p:txBody>
      </p:sp>
      <p:sp>
        <p:nvSpPr>
          <p:cNvPr id="22" name="Ovaal 21">
            <a:extLst>
              <a:ext uri="{FF2B5EF4-FFF2-40B4-BE49-F238E27FC236}">
                <a16:creationId xmlns:a16="http://schemas.microsoft.com/office/drawing/2014/main" id="{C251B452-DAE1-DDCD-AF24-052B2E85AA69}"/>
              </a:ext>
            </a:extLst>
          </p:cNvPr>
          <p:cNvSpPr/>
          <p:nvPr/>
        </p:nvSpPr>
        <p:spPr>
          <a:xfrm>
            <a:off x="1291982" y="3201207"/>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kstvak 23">
            <a:extLst>
              <a:ext uri="{FF2B5EF4-FFF2-40B4-BE49-F238E27FC236}">
                <a16:creationId xmlns:a16="http://schemas.microsoft.com/office/drawing/2014/main" id="{8450FBC2-9CD4-0479-F35E-13AF8EA40595}"/>
              </a:ext>
            </a:extLst>
          </p:cNvPr>
          <p:cNvSpPr txBox="1"/>
          <p:nvPr/>
        </p:nvSpPr>
        <p:spPr>
          <a:xfrm>
            <a:off x="1348882"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v6</a:t>
            </a:r>
          </a:p>
        </p:txBody>
      </p:sp>
      <p:sp>
        <p:nvSpPr>
          <p:cNvPr id="25" name="Ovaal 24">
            <a:extLst>
              <a:ext uri="{FF2B5EF4-FFF2-40B4-BE49-F238E27FC236}">
                <a16:creationId xmlns:a16="http://schemas.microsoft.com/office/drawing/2014/main" id="{14ED840C-7389-51C3-11A3-2E4A98B90F9D}"/>
              </a:ext>
            </a:extLst>
          </p:cNvPr>
          <p:cNvSpPr/>
          <p:nvPr/>
        </p:nvSpPr>
        <p:spPr>
          <a:xfrm>
            <a:off x="3913244" y="320120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Tekstvak 25">
            <a:extLst>
              <a:ext uri="{FF2B5EF4-FFF2-40B4-BE49-F238E27FC236}">
                <a16:creationId xmlns:a16="http://schemas.microsoft.com/office/drawing/2014/main" id="{0EB0CD06-6AC2-82C7-FC6A-D87FCE5461F6}"/>
              </a:ext>
            </a:extLst>
          </p:cNvPr>
          <p:cNvSpPr txBox="1"/>
          <p:nvPr/>
        </p:nvSpPr>
        <p:spPr>
          <a:xfrm>
            <a:off x="3964720" y="332472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v8</a:t>
            </a:r>
          </a:p>
        </p:txBody>
      </p:sp>
      <p:sp>
        <p:nvSpPr>
          <p:cNvPr id="27" name="Ovaal 26">
            <a:extLst>
              <a:ext uri="{FF2B5EF4-FFF2-40B4-BE49-F238E27FC236}">
                <a16:creationId xmlns:a16="http://schemas.microsoft.com/office/drawing/2014/main" id="{536DE20B-5375-A996-685E-FEB73012B313}"/>
              </a:ext>
            </a:extLst>
          </p:cNvPr>
          <p:cNvSpPr/>
          <p:nvPr/>
        </p:nvSpPr>
        <p:spPr>
          <a:xfrm>
            <a:off x="3216248" y="4449014"/>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kstvak 27">
            <a:extLst>
              <a:ext uri="{FF2B5EF4-FFF2-40B4-BE49-F238E27FC236}">
                <a16:creationId xmlns:a16="http://schemas.microsoft.com/office/drawing/2014/main" id="{638EED58-89F9-C0BD-4E89-275B1F8F7C7C}"/>
              </a:ext>
            </a:extLst>
          </p:cNvPr>
          <p:cNvSpPr txBox="1"/>
          <p:nvPr/>
        </p:nvSpPr>
        <p:spPr>
          <a:xfrm>
            <a:off x="3273148" y="4572528"/>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v4</a:t>
            </a:r>
          </a:p>
        </p:txBody>
      </p:sp>
      <p:sp>
        <p:nvSpPr>
          <p:cNvPr id="29" name="Ovaal 28">
            <a:extLst>
              <a:ext uri="{FF2B5EF4-FFF2-40B4-BE49-F238E27FC236}">
                <a16:creationId xmlns:a16="http://schemas.microsoft.com/office/drawing/2014/main" id="{531867AB-7260-C094-E445-F27899B558DE}"/>
              </a:ext>
            </a:extLst>
          </p:cNvPr>
          <p:cNvSpPr/>
          <p:nvPr/>
        </p:nvSpPr>
        <p:spPr>
          <a:xfrm>
            <a:off x="3216248" y="5974224"/>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0C9F0C09-AB79-B8B2-DC00-E347E8EF7193}"/>
              </a:ext>
            </a:extLst>
          </p:cNvPr>
          <p:cNvSpPr txBox="1"/>
          <p:nvPr/>
        </p:nvSpPr>
        <p:spPr>
          <a:xfrm>
            <a:off x="3273148" y="6097737"/>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v3</a:t>
            </a:r>
          </a:p>
        </p:txBody>
      </p:sp>
      <p:sp>
        <p:nvSpPr>
          <p:cNvPr id="31" name="Ovaal 30">
            <a:extLst>
              <a:ext uri="{FF2B5EF4-FFF2-40B4-BE49-F238E27FC236}">
                <a16:creationId xmlns:a16="http://schemas.microsoft.com/office/drawing/2014/main" id="{96B0161F-B2C6-6B28-AC1D-D2EA0C1D2D31}"/>
              </a:ext>
            </a:extLst>
          </p:cNvPr>
          <p:cNvSpPr/>
          <p:nvPr/>
        </p:nvSpPr>
        <p:spPr>
          <a:xfrm>
            <a:off x="1935081" y="5255883"/>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kstvak 31">
            <a:extLst>
              <a:ext uri="{FF2B5EF4-FFF2-40B4-BE49-F238E27FC236}">
                <a16:creationId xmlns:a16="http://schemas.microsoft.com/office/drawing/2014/main" id="{8F07292C-DD67-7813-2136-3A04ED773D16}"/>
              </a:ext>
            </a:extLst>
          </p:cNvPr>
          <p:cNvSpPr txBox="1"/>
          <p:nvPr/>
        </p:nvSpPr>
        <p:spPr>
          <a:xfrm>
            <a:off x="1991981" y="5379396"/>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v2</a:t>
            </a:r>
          </a:p>
        </p:txBody>
      </p:sp>
      <p:cxnSp>
        <p:nvCxnSpPr>
          <p:cNvPr id="33" name="Rechte verbindingslijn met pijl 32">
            <a:extLst>
              <a:ext uri="{FF2B5EF4-FFF2-40B4-BE49-F238E27FC236}">
                <a16:creationId xmlns:a16="http://schemas.microsoft.com/office/drawing/2014/main" id="{BCC4E1CC-A52F-A749-DC9A-FFD037ED6450}"/>
              </a:ext>
            </a:extLst>
          </p:cNvPr>
          <p:cNvCxnSpPr>
            <a:cxnSpLocks/>
            <a:stCxn id="27" idx="0"/>
            <a:endCxn id="20" idx="5"/>
          </p:cNvCxnSpPr>
          <p:nvPr/>
        </p:nvCxnSpPr>
        <p:spPr>
          <a:xfrm flipH="1" flipV="1">
            <a:off x="3148837" y="3674763"/>
            <a:ext cx="384200" cy="77425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3253F16E-5625-3D6A-F9D5-23033F4FC1C5}"/>
              </a:ext>
            </a:extLst>
          </p:cNvPr>
          <p:cNvCxnSpPr>
            <a:cxnSpLocks/>
            <a:stCxn id="31" idx="6"/>
            <a:endCxn id="27" idx="3"/>
          </p:cNvCxnSpPr>
          <p:nvPr/>
        </p:nvCxnSpPr>
        <p:spPr>
          <a:xfrm flipV="1">
            <a:off x="2568659" y="4922570"/>
            <a:ext cx="740374" cy="610716"/>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6DA9BAA3-3EED-8B33-C93D-3235B04C8331}"/>
              </a:ext>
            </a:extLst>
          </p:cNvPr>
          <p:cNvCxnSpPr>
            <a:cxnSpLocks/>
            <a:stCxn id="29" idx="0"/>
            <a:endCxn id="27" idx="4"/>
          </p:cNvCxnSpPr>
          <p:nvPr/>
        </p:nvCxnSpPr>
        <p:spPr>
          <a:xfrm flipV="1">
            <a:off x="3533037" y="5003819"/>
            <a:ext cx="0" cy="9704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9D91A408-85F8-DD79-A77C-7D6EF8B21606}"/>
              </a:ext>
            </a:extLst>
          </p:cNvPr>
          <p:cNvCxnSpPr>
            <a:cxnSpLocks/>
            <a:stCxn id="25" idx="4"/>
            <a:endCxn id="27" idx="7"/>
          </p:cNvCxnSpPr>
          <p:nvPr/>
        </p:nvCxnSpPr>
        <p:spPr>
          <a:xfrm flipH="1">
            <a:off x="3757041" y="3756011"/>
            <a:ext cx="472992" cy="774252"/>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al 36">
            <a:extLst>
              <a:ext uri="{FF2B5EF4-FFF2-40B4-BE49-F238E27FC236}">
                <a16:creationId xmlns:a16="http://schemas.microsoft.com/office/drawing/2014/main" id="{201C3BA6-422F-33C5-E0EE-1E7DB3456EAB}"/>
              </a:ext>
            </a:extLst>
          </p:cNvPr>
          <p:cNvSpPr/>
          <p:nvPr/>
        </p:nvSpPr>
        <p:spPr>
          <a:xfrm>
            <a:off x="4535821" y="3832166"/>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Tekstvak 37">
            <a:extLst>
              <a:ext uri="{FF2B5EF4-FFF2-40B4-BE49-F238E27FC236}">
                <a16:creationId xmlns:a16="http://schemas.microsoft.com/office/drawing/2014/main" id="{A22207AA-E3C3-BB6E-6E96-E9102D994704}"/>
              </a:ext>
            </a:extLst>
          </p:cNvPr>
          <p:cNvSpPr txBox="1"/>
          <p:nvPr/>
        </p:nvSpPr>
        <p:spPr>
          <a:xfrm>
            <a:off x="4587297" y="395568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v10</a:t>
            </a:r>
          </a:p>
        </p:txBody>
      </p:sp>
      <p:sp>
        <p:nvSpPr>
          <p:cNvPr id="43" name="Ovaal 42">
            <a:extLst>
              <a:ext uri="{FF2B5EF4-FFF2-40B4-BE49-F238E27FC236}">
                <a16:creationId xmlns:a16="http://schemas.microsoft.com/office/drawing/2014/main" id="{61FE1C8B-A96B-F4DB-85D3-B5684CD3CC1A}"/>
              </a:ext>
            </a:extLst>
          </p:cNvPr>
          <p:cNvSpPr/>
          <p:nvPr/>
        </p:nvSpPr>
        <p:spPr>
          <a:xfrm>
            <a:off x="4535821" y="5083246"/>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Tekstvak 43">
            <a:extLst>
              <a:ext uri="{FF2B5EF4-FFF2-40B4-BE49-F238E27FC236}">
                <a16:creationId xmlns:a16="http://schemas.microsoft.com/office/drawing/2014/main" id="{1F59874A-CC7B-34C6-FA9B-43302E51A7DC}"/>
              </a:ext>
            </a:extLst>
          </p:cNvPr>
          <p:cNvSpPr txBox="1"/>
          <p:nvPr/>
        </p:nvSpPr>
        <p:spPr>
          <a:xfrm>
            <a:off x="4587297" y="5206760"/>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v9</a:t>
            </a:r>
          </a:p>
        </p:txBody>
      </p:sp>
      <p:cxnSp>
        <p:nvCxnSpPr>
          <p:cNvPr id="45" name="Rechte verbindingslijn met pijl 44">
            <a:extLst>
              <a:ext uri="{FF2B5EF4-FFF2-40B4-BE49-F238E27FC236}">
                <a16:creationId xmlns:a16="http://schemas.microsoft.com/office/drawing/2014/main" id="{147F1355-C0A1-3D1F-5BFA-A72DBA6553B6}"/>
              </a:ext>
            </a:extLst>
          </p:cNvPr>
          <p:cNvCxnSpPr>
            <a:cxnSpLocks/>
            <a:stCxn id="31" idx="5"/>
            <a:endCxn id="29" idx="2"/>
          </p:cNvCxnSpPr>
          <p:nvPr/>
        </p:nvCxnSpPr>
        <p:spPr>
          <a:xfrm>
            <a:off x="2475874" y="5729439"/>
            <a:ext cx="740374" cy="5221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Rechte verbindingslijn met pijl 45">
            <a:extLst>
              <a:ext uri="{FF2B5EF4-FFF2-40B4-BE49-F238E27FC236}">
                <a16:creationId xmlns:a16="http://schemas.microsoft.com/office/drawing/2014/main" id="{8C3D5480-EFE4-E1E0-E71E-DE96964F931B}"/>
              </a:ext>
            </a:extLst>
          </p:cNvPr>
          <p:cNvCxnSpPr>
            <a:cxnSpLocks/>
            <a:endCxn id="43" idx="3"/>
          </p:cNvCxnSpPr>
          <p:nvPr/>
        </p:nvCxnSpPr>
        <p:spPr>
          <a:xfrm flipV="1">
            <a:off x="3849826" y="5556802"/>
            <a:ext cx="778780" cy="69482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36FC3E62-BE44-97DA-035D-67B7335AD501}"/>
              </a:ext>
            </a:extLst>
          </p:cNvPr>
          <p:cNvCxnSpPr>
            <a:cxnSpLocks/>
            <a:stCxn id="43" idx="2"/>
            <a:endCxn id="27" idx="5"/>
          </p:cNvCxnSpPr>
          <p:nvPr/>
        </p:nvCxnSpPr>
        <p:spPr>
          <a:xfrm flipH="1" flipV="1">
            <a:off x="3757041" y="4922570"/>
            <a:ext cx="778780" cy="43807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E8BAD663-C5DA-8299-1612-22C98B1A8EFD}"/>
              </a:ext>
            </a:extLst>
          </p:cNvPr>
          <p:cNvCxnSpPr>
            <a:cxnSpLocks/>
            <a:stCxn id="43" idx="0"/>
            <a:endCxn id="37" idx="4"/>
          </p:cNvCxnSpPr>
          <p:nvPr/>
        </p:nvCxnSpPr>
        <p:spPr>
          <a:xfrm flipV="1">
            <a:off x="4852610" y="4386971"/>
            <a:ext cx="0" cy="69627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vaal 49">
            <a:extLst>
              <a:ext uri="{FF2B5EF4-FFF2-40B4-BE49-F238E27FC236}">
                <a16:creationId xmlns:a16="http://schemas.microsoft.com/office/drawing/2014/main" id="{73BA80C9-739A-B533-3855-7CEA097BA113}"/>
              </a:ext>
            </a:extLst>
          </p:cNvPr>
          <p:cNvSpPr/>
          <p:nvPr/>
        </p:nvSpPr>
        <p:spPr>
          <a:xfrm>
            <a:off x="1935081" y="4001131"/>
            <a:ext cx="633578" cy="554805"/>
          </a:xfrm>
          <a:prstGeom prst="ellipse">
            <a:avLst/>
          </a:prstGeom>
          <a:solidFill>
            <a:srgbClr val="FFC000"/>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Tekstvak 51">
            <a:extLst>
              <a:ext uri="{FF2B5EF4-FFF2-40B4-BE49-F238E27FC236}">
                <a16:creationId xmlns:a16="http://schemas.microsoft.com/office/drawing/2014/main" id="{9DA1DE4A-4F99-5FFE-0B55-EF14B319A0A7}"/>
              </a:ext>
            </a:extLst>
          </p:cNvPr>
          <p:cNvSpPr txBox="1"/>
          <p:nvPr/>
        </p:nvSpPr>
        <p:spPr>
          <a:xfrm>
            <a:off x="1991981" y="412464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v5</a:t>
            </a:r>
          </a:p>
        </p:txBody>
      </p:sp>
      <p:sp>
        <p:nvSpPr>
          <p:cNvPr id="54" name="Ovaal 53">
            <a:extLst>
              <a:ext uri="{FF2B5EF4-FFF2-40B4-BE49-F238E27FC236}">
                <a16:creationId xmlns:a16="http://schemas.microsoft.com/office/drawing/2014/main" id="{4A8DF8CF-CD71-524A-59EB-92D5A1710C32}"/>
              </a:ext>
            </a:extLst>
          </p:cNvPr>
          <p:cNvSpPr/>
          <p:nvPr/>
        </p:nvSpPr>
        <p:spPr>
          <a:xfrm>
            <a:off x="725101" y="4386971"/>
            <a:ext cx="633578" cy="554805"/>
          </a:xfrm>
          <a:prstGeom prst="ellipse">
            <a:avLst/>
          </a:prstGeom>
          <a:solidFill>
            <a:schemeClr val="accent1">
              <a:lumMod val="50000"/>
            </a:schemeClr>
          </a:solidFill>
          <a:ln w="28575">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Tekstvak 54">
            <a:extLst>
              <a:ext uri="{FF2B5EF4-FFF2-40B4-BE49-F238E27FC236}">
                <a16:creationId xmlns:a16="http://schemas.microsoft.com/office/drawing/2014/main" id="{A5A66BE5-D3A9-BDF7-011E-92A5C97BC75D}"/>
              </a:ext>
            </a:extLst>
          </p:cNvPr>
          <p:cNvSpPr txBox="1"/>
          <p:nvPr/>
        </p:nvSpPr>
        <p:spPr>
          <a:xfrm>
            <a:off x="782001" y="4510484"/>
            <a:ext cx="519778" cy="307777"/>
          </a:xfrm>
          <a:prstGeom prst="rect">
            <a:avLst/>
          </a:prstGeom>
          <a:noFill/>
        </p:spPr>
        <p:txBody>
          <a:bodyPr wrap="square" rtlCol="0">
            <a:spAutoFit/>
          </a:bodyPr>
          <a:lstStyle/>
          <a:p>
            <a:pPr algn="ctr"/>
            <a:r>
              <a:rPr lang="nl-NL" sz="1400" b="1" dirty="0">
                <a:solidFill>
                  <a:schemeClr val="bg1"/>
                </a:solidFill>
                <a:latin typeface="Barlow" panose="00000500000000000000" pitchFamily="2" charset="0"/>
              </a:rPr>
              <a:t>v1</a:t>
            </a:r>
          </a:p>
        </p:txBody>
      </p:sp>
      <p:cxnSp>
        <p:nvCxnSpPr>
          <p:cNvPr id="57" name="Rechte verbindingslijn met pijl 56">
            <a:extLst>
              <a:ext uri="{FF2B5EF4-FFF2-40B4-BE49-F238E27FC236}">
                <a16:creationId xmlns:a16="http://schemas.microsoft.com/office/drawing/2014/main" id="{630196AA-B4A1-D708-26BE-3C1585D9BA59}"/>
              </a:ext>
            </a:extLst>
          </p:cNvPr>
          <p:cNvCxnSpPr>
            <a:cxnSpLocks/>
            <a:stCxn id="20" idx="2"/>
            <a:endCxn id="22" idx="6"/>
          </p:cNvCxnSpPr>
          <p:nvPr/>
        </p:nvCxnSpPr>
        <p:spPr>
          <a:xfrm flipH="1">
            <a:off x="1925560" y="3478610"/>
            <a:ext cx="682484"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Rechte verbindingslijn met pijl 57">
            <a:extLst>
              <a:ext uri="{FF2B5EF4-FFF2-40B4-BE49-F238E27FC236}">
                <a16:creationId xmlns:a16="http://schemas.microsoft.com/office/drawing/2014/main" id="{7D99B773-9B8E-B84D-49E0-78062B91576E}"/>
              </a:ext>
            </a:extLst>
          </p:cNvPr>
          <p:cNvCxnSpPr>
            <a:cxnSpLocks/>
            <a:endCxn id="25" idx="2"/>
          </p:cNvCxnSpPr>
          <p:nvPr/>
        </p:nvCxnSpPr>
        <p:spPr>
          <a:xfrm flipV="1">
            <a:off x="3241622" y="3478609"/>
            <a:ext cx="671622" cy="1"/>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Rechte verbindingslijn met pijl 63">
            <a:extLst>
              <a:ext uri="{FF2B5EF4-FFF2-40B4-BE49-F238E27FC236}">
                <a16:creationId xmlns:a16="http://schemas.microsoft.com/office/drawing/2014/main" id="{C0AE5A27-FC37-2F59-0BBD-0FF6A15D36FB}"/>
              </a:ext>
            </a:extLst>
          </p:cNvPr>
          <p:cNvCxnSpPr>
            <a:cxnSpLocks/>
            <a:stCxn id="54" idx="0"/>
            <a:endCxn id="22" idx="4"/>
          </p:cNvCxnSpPr>
          <p:nvPr/>
        </p:nvCxnSpPr>
        <p:spPr>
          <a:xfrm flipV="1">
            <a:off x="1041890" y="3756012"/>
            <a:ext cx="566881" cy="63095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Rechte verbindingslijn met pijl 64">
            <a:extLst>
              <a:ext uri="{FF2B5EF4-FFF2-40B4-BE49-F238E27FC236}">
                <a16:creationId xmlns:a16="http://schemas.microsoft.com/office/drawing/2014/main" id="{18532CFC-53CD-D65E-6B88-FCDC20D2F36C}"/>
              </a:ext>
            </a:extLst>
          </p:cNvPr>
          <p:cNvCxnSpPr>
            <a:cxnSpLocks/>
            <a:endCxn id="50" idx="2"/>
          </p:cNvCxnSpPr>
          <p:nvPr/>
        </p:nvCxnSpPr>
        <p:spPr>
          <a:xfrm flipV="1">
            <a:off x="1363439" y="4278534"/>
            <a:ext cx="571642" cy="385840"/>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C349E8AB-2B3D-5793-56C0-9C9C9B592E43}"/>
              </a:ext>
            </a:extLst>
          </p:cNvPr>
          <p:cNvCxnSpPr>
            <a:cxnSpLocks/>
            <a:stCxn id="22" idx="5"/>
            <a:endCxn id="50" idx="1"/>
          </p:cNvCxnSpPr>
          <p:nvPr/>
        </p:nvCxnSpPr>
        <p:spPr>
          <a:xfrm>
            <a:off x="1832775" y="3674763"/>
            <a:ext cx="195091" cy="40761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a:extLst>
              <a:ext uri="{FF2B5EF4-FFF2-40B4-BE49-F238E27FC236}">
                <a16:creationId xmlns:a16="http://schemas.microsoft.com/office/drawing/2014/main" id="{BD5F1EE7-A828-8D59-A1CF-1DCA40CC0D69}"/>
              </a:ext>
            </a:extLst>
          </p:cNvPr>
          <p:cNvCxnSpPr>
            <a:cxnSpLocks/>
            <a:stCxn id="50" idx="7"/>
            <a:endCxn id="20" idx="3"/>
          </p:cNvCxnSpPr>
          <p:nvPr/>
        </p:nvCxnSpPr>
        <p:spPr>
          <a:xfrm flipV="1">
            <a:off x="2475874" y="3674763"/>
            <a:ext cx="224955" cy="407617"/>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Rechte verbindingslijn met pijl 68">
            <a:extLst>
              <a:ext uri="{FF2B5EF4-FFF2-40B4-BE49-F238E27FC236}">
                <a16:creationId xmlns:a16="http://schemas.microsoft.com/office/drawing/2014/main" id="{B878A5B0-EA25-8841-A9E6-0057A14C4B09}"/>
              </a:ext>
            </a:extLst>
          </p:cNvPr>
          <p:cNvCxnSpPr>
            <a:cxnSpLocks/>
            <a:stCxn id="27" idx="1"/>
            <a:endCxn id="50" idx="6"/>
          </p:cNvCxnSpPr>
          <p:nvPr/>
        </p:nvCxnSpPr>
        <p:spPr>
          <a:xfrm flipH="1" flipV="1">
            <a:off x="2568659" y="4278534"/>
            <a:ext cx="740374" cy="251729"/>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Rechte verbindingslijn met pijl 70">
            <a:extLst>
              <a:ext uri="{FF2B5EF4-FFF2-40B4-BE49-F238E27FC236}">
                <a16:creationId xmlns:a16="http://schemas.microsoft.com/office/drawing/2014/main" id="{47C82805-B030-A9B8-97CE-2F6DBC4314FD}"/>
              </a:ext>
            </a:extLst>
          </p:cNvPr>
          <p:cNvCxnSpPr>
            <a:cxnSpLocks/>
            <a:stCxn id="54" idx="5"/>
            <a:endCxn id="31" idx="1"/>
          </p:cNvCxnSpPr>
          <p:nvPr/>
        </p:nvCxnSpPr>
        <p:spPr>
          <a:xfrm>
            <a:off x="1265894" y="4860527"/>
            <a:ext cx="761972" cy="47660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Rechte verbindingslijn met pijl 71">
            <a:extLst>
              <a:ext uri="{FF2B5EF4-FFF2-40B4-BE49-F238E27FC236}">
                <a16:creationId xmlns:a16="http://schemas.microsoft.com/office/drawing/2014/main" id="{2D20B6DD-0C88-EEC8-607E-40B22BD39E3D}"/>
              </a:ext>
            </a:extLst>
          </p:cNvPr>
          <p:cNvCxnSpPr>
            <a:cxnSpLocks/>
            <a:stCxn id="50" idx="4"/>
            <a:endCxn id="31" idx="0"/>
          </p:cNvCxnSpPr>
          <p:nvPr/>
        </p:nvCxnSpPr>
        <p:spPr>
          <a:xfrm>
            <a:off x="2251870" y="4555936"/>
            <a:ext cx="0" cy="69994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Rechte verbindingslijn met pijl 72">
            <a:extLst>
              <a:ext uri="{FF2B5EF4-FFF2-40B4-BE49-F238E27FC236}">
                <a16:creationId xmlns:a16="http://schemas.microsoft.com/office/drawing/2014/main" id="{68872FFD-69AE-E7F5-2A5B-484D2A123739}"/>
              </a:ext>
            </a:extLst>
          </p:cNvPr>
          <p:cNvCxnSpPr>
            <a:cxnSpLocks/>
            <a:stCxn id="25" idx="5"/>
            <a:endCxn id="37" idx="1"/>
          </p:cNvCxnSpPr>
          <p:nvPr/>
        </p:nvCxnSpPr>
        <p:spPr>
          <a:xfrm>
            <a:off x="4454037" y="3674762"/>
            <a:ext cx="174569" cy="238653"/>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Rechte verbindingslijn met pijl 74">
            <a:extLst>
              <a:ext uri="{FF2B5EF4-FFF2-40B4-BE49-F238E27FC236}">
                <a16:creationId xmlns:a16="http://schemas.microsoft.com/office/drawing/2014/main" id="{813F6E3F-9B94-BCF6-D664-B67B7D44B6C5}"/>
              </a:ext>
            </a:extLst>
          </p:cNvPr>
          <p:cNvCxnSpPr>
            <a:cxnSpLocks/>
            <a:stCxn id="27" idx="6"/>
            <a:endCxn id="37" idx="3"/>
          </p:cNvCxnSpPr>
          <p:nvPr/>
        </p:nvCxnSpPr>
        <p:spPr>
          <a:xfrm flipV="1">
            <a:off x="3849826" y="4305722"/>
            <a:ext cx="778780" cy="420695"/>
          </a:xfrm>
          <a:prstGeom prst="straightConnector1">
            <a:avLst/>
          </a:prstGeom>
          <a:ln w="28575">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880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56252-2FD0-E175-EBDE-E434DE13A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53A087-471D-C7CB-E305-7E9147501966}"/>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B45649D8-46EC-CB07-0E5E-28753B7239F1}"/>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A939DA3A-971E-968F-CC4A-2AD8695AF0BF}"/>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r>
              <a:rPr lang="nl-NL" dirty="0">
                <a:solidFill>
                  <a:schemeClr val="accent1"/>
                </a:solidFill>
                <a:latin typeface="Barlow" panose="00000500000000000000" pitchFamily="2" charset="0"/>
              </a:rPr>
              <a:t>: </a:t>
            </a:r>
            <a:r>
              <a:rPr lang="nl-NL" dirty="0">
                <a:latin typeface="Barlow" panose="00000500000000000000" pitchFamily="2" charset="0"/>
              </a:rPr>
              <a:t>Bereikbaarheid en connectiviteit in netwerken </a:t>
            </a:r>
          </a:p>
          <a:p>
            <a:pPr lvl="1"/>
            <a:r>
              <a:rPr lang="nl-NL" sz="1800" dirty="0">
                <a:latin typeface="Barlow" panose="00000500000000000000" pitchFamily="2" charset="0"/>
              </a:rPr>
              <a:t>Bereikbaarheid: node B is bereikbaar vanuit A als er een walk is van A naar B</a:t>
            </a:r>
          </a:p>
          <a:p>
            <a:pPr lvl="1"/>
            <a:r>
              <a:rPr lang="nl-NL" sz="1800" dirty="0">
                <a:latin typeface="Barlow" panose="00000500000000000000" pitchFamily="2" charset="0"/>
              </a:rPr>
              <a:t>Connectiviteit: een netwerk is verbonden als elke node bereikbaar is vanuit elke andere node</a:t>
            </a:r>
          </a:p>
          <a:p>
            <a:pPr lvl="1"/>
            <a:r>
              <a:rPr lang="nl-NL" sz="1800" dirty="0">
                <a:latin typeface="Barlow" panose="00000500000000000000" pitchFamily="2" charset="0"/>
              </a:rPr>
              <a:t>In gerichte netwerken (met richtingen op de verbindingen): </a:t>
            </a:r>
          </a:p>
          <a:p>
            <a:pPr lvl="2"/>
            <a:r>
              <a:rPr lang="nl-NL" sz="1600" dirty="0">
                <a:latin typeface="Barlow" panose="00000500000000000000" pitchFamily="2" charset="0"/>
              </a:rPr>
              <a:t>Zwak verbonden: er bestaat een ongerichte walk tussen elk paar </a:t>
            </a:r>
            <a:r>
              <a:rPr lang="nl-NL" sz="1600" dirty="0" err="1">
                <a:latin typeface="Barlow" panose="00000500000000000000" pitchFamily="2" charset="0"/>
              </a:rPr>
              <a:t>nodes</a:t>
            </a:r>
            <a:r>
              <a:rPr lang="nl-NL" sz="1600" dirty="0">
                <a:latin typeface="Barlow" panose="00000500000000000000" pitchFamily="2" charset="0"/>
              </a:rPr>
              <a:t> </a:t>
            </a:r>
          </a:p>
          <a:p>
            <a:pPr lvl="2"/>
            <a:r>
              <a:rPr lang="nl-NL" sz="1600" dirty="0">
                <a:latin typeface="Barlow" panose="00000500000000000000" pitchFamily="2" charset="0"/>
              </a:rPr>
              <a:t>Sterk verbonden: er bestaat een gerichte walk tussen elk paar </a:t>
            </a:r>
            <a:r>
              <a:rPr lang="nl-NL" sz="1600" dirty="0" err="1">
                <a:latin typeface="Barlow" panose="00000500000000000000" pitchFamily="2" charset="0"/>
              </a:rPr>
              <a:t>nodes</a:t>
            </a:r>
            <a:endParaRPr lang="nl-NL" sz="1600" dirty="0">
              <a:latin typeface="Barlow" panose="00000500000000000000" pitchFamily="2" charset="0"/>
            </a:endParaRPr>
          </a:p>
          <a:p>
            <a:pPr lvl="1"/>
            <a:r>
              <a:rPr lang="nl-NL" sz="1800" dirty="0" err="1">
                <a:latin typeface="Barlow" panose="00000500000000000000" pitchFamily="2" charset="0"/>
              </a:rPr>
              <a:t>Subgraph</a:t>
            </a:r>
            <a:r>
              <a:rPr lang="nl-NL" sz="1800" dirty="0">
                <a:latin typeface="Barlow" panose="00000500000000000000" pitchFamily="2" charset="0"/>
              </a:rPr>
              <a:t>: deelnetwerk gebaseerd op een subset van </a:t>
            </a:r>
            <a:r>
              <a:rPr lang="nl-NL" sz="1800" dirty="0" err="1">
                <a:latin typeface="Barlow" panose="00000500000000000000" pitchFamily="2" charset="0"/>
              </a:rPr>
              <a:t>nodes</a:t>
            </a:r>
            <a:r>
              <a:rPr lang="nl-NL" sz="1800" dirty="0">
                <a:latin typeface="Barlow" panose="00000500000000000000" pitchFamily="2" charset="0"/>
              </a:rPr>
              <a:t> en onderlinge verbindingen</a:t>
            </a:r>
          </a:p>
          <a:p>
            <a:pPr lvl="1"/>
            <a:r>
              <a:rPr lang="nl-NL" sz="1800" dirty="0">
                <a:latin typeface="Barlow" panose="00000500000000000000" pitchFamily="2" charset="0"/>
              </a:rPr>
              <a:t>Component: maximaal verbonden </a:t>
            </a:r>
            <a:r>
              <a:rPr lang="nl-NL" sz="1800" dirty="0" err="1">
                <a:latin typeface="Barlow" panose="00000500000000000000" pitchFamily="2" charset="0"/>
              </a:rPr>
              <a:t>subgraph</a:t>
            </a:r>
            <a:endParaRPr lang="nl-NL" sz="1800"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spTree>
    <p:extLst>
      <p:ext uri="{BB962C8B-B14F-4D97-AF65-F5344CB8AC3E}">
        <p14:creationId xmlns:p14="http://schemas.microsoft.com/office/powerpoint/2010/main" val="3825441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FA5E-E0C3-0B98-7D55-4404FA9AC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B17E7-9509-02C6-43A4-03A641B30BB8}"/>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40302CCB-213E-7F8F-41DE-485142AFD2C1}"/>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642CFD15-769B-91BA-D2E5-0425C5BB447F}"/>
              </a:ext>
            </a:extLst>
          </p:cNvPr>
          <p:cNvSpPr>
            <a:spLocks noGrp="1"/>
          </p:cNvSpPr>
          <p:nvPr>
            <p:ph type="body" sz="quarter" idx="11"/>
          </p:nvPr>
        </p:nvSpPr>
        <p:spPr>
          <a:xfrm>
            <a:off x="415924" y="2286000"/>
            <a:ext cx="9328147" cy="4457700"/>
          </a:xfrm>
        </p:spPr>
        <p:txBody>
          <a:bodyPr>
            <a:normAutofit/>
          </a:bodyPr>
          <a:lstStyle/>
          <a:p>
            <a:pPr algn="l"/>
            <a:r>
              <a:rPr lang="nl-NL" dirty="0">
                <a:solidFill>
                  <a:schemeClr val="accent1"/>
                </a:solidFill>
                <a:latin typeface="Barlow" panose="00000500000000000000" pitchFamily="2" charset="0"/>
              </a:rPr>
              <a:t>The in-</a:t>
            </a:r>
            <a:r>
              <a:rPr lang="nl-NL" dirty="0" err="1">
                <a:solidFill>
                  <a:schemeClr val="accent1"/>
                </a:solidFill>
                <a:latin typeface="Barlow" panose="00000500000000000000" pitchFamily="2" charset="0"/>
              </a:rPr>
              <a:t>between</a:t>
            </a:r>
            <a:r>
              <a:rPr lang="nl-NL" dirty="0">
                <a:solidFill>
                  <a:schemeClr val="accent1"/>
                </a:solidFill>
                <a:latin typeface="Barlow" panose="00000500000000000000" pitchFamily="2" charset="0"/>
              </a:rPr>
              <a:t>: </a:t>
            </a:r>
            <a:r>
              <a:rPr lang="nl-NL" dirty="0">
                <a:latin typeface="Barlow" panose="00000500000000000000" pitchFamily="2" charset="0"/>
              </a:rPr>
              <a:t>Bereikbaarheid en connectiviteit in netwerken </a:t>
            </a:r>
          </a:p>
          <a:p>
            <a:pPr lvl="1"/>
            <a:r>
              <a:rPr lang="nl-NL" sz="1800" dirty="0">
                <a:latin typeface="Barlow" panose="00000500000000000000" pitchFamily="2" charset="0"/>
              </a:rPr>
              <a:t>Voorbeeld: Het netwerk is zwak verbonden</a:t>
            </a:r>
          </a:p>
          <a:p>
            <a:pPr lvl="2"/>
            <a:r>
              <a:rPr lang="nl-NL" sz="1800" dirty="0">
                <a:latin typeface="Barlow" panose="00000500000000000000" pitchFamily="2" charset="0"/>
              </a:rPr>
              <a:t>Er zijn 4 sterk verbonden componenten: </a:t>
            </a:r>
          </a:p>
          <a:p>
            <a:pPr lvl="2"/>
            <a:r>
              <a:rPr lang="nl-NL" sz="1800" dirty="0">
                <a:latin typeface="Barlow" panose="00000500000000000000" pitchFamily="2" charset="0"/>
              </a:rPr>
              <a:t>(a) </a:t>
            </a:r>
          </a:p>
          <a:p>
            <a:pPr lvl="2"/>
            <a:r>
              <a:rPr lang="nl-NL" sz="1800" dirty="0">
                <a:latin typeface="Barlow" panose="00000500000000000000" pitchFamily="2" charset="0"/>
              </a:rPr>
              <a:t>(b, c, e) </a:t>
            </a:r>
          </a:p>
          <a:p>
            <a:pPr lvl="2"/>
            <a:r>
              <a:rPr lang="nl-NL" sz="1800" dirty="0">
                <a:latin typeface="Barlow" panose="00000500000000000000" pitchFamily="2" charset="0"/>
              </a:rPr>
              <a:t>(d, f) </a:t>
            </a:r>
          </a:p>
          <a:p>
            <a:pPr lvl="2"/>
            <a:r>
              <a:rPr lang="nl-NL" sz="1800" dirty="0">
                <a:latin typeface="Barlow" panose="00000500000000000000" pitchFamily="2" charset="0"/>
              </a:rPr>
              <a:t>(g, h, i, j)</a:t>
            </a:r>
            <a:endParaRPr lang="nl-NL" dirty="0">
              <a:latin typeface="Barlow" panose="00000500000000000000" pitchFamily="2" charset="0"/>
            </a:endParaRPr>
          </a:p>
          <a:p>
            <a:pPr algn="l"/>
            <a:endParaRPr lang="nl-NL" dirty="0">
              <a:latin typeface="Barlow" panose="00000500000000000000" pitchFamily="2" charset="0"/>
            </a:endParaRPr>
          </a:p>
          <a:p>
            <a:pPr lvl="1"/>
            <a:endParaRPr lang="nl-NL" sz="2400" dirty="0">
              <a:latin typeface="Barlow" panose="00000500000000000000" pitchFamily="2" charset="0"/>
            </a:endParaRPr>
          </a:p>
        </p:txBody>
      </p:sp>
      <p:pic>
        <p:nvPicPr>
          <p:cNvPr id="6" name="Afbeelding 5">
            <a:extLst>
              <a:ext uri="{FF2B5EF4-FFF2-40B4-BE49-F238E27FC236}">
                <a16:creationId xmlns:a16="http://schemas.microsoft.com/office/drawing/2014/main" id="{9E37EE02-9AF1-39C0-5E4E-6412CAAA1AA7}"/>
              </a:ext>
            </a:extLst>
          </p:cNvPr>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Effect>
                      <a14:brightnessContrast bright="-20000" contrast="40000"/>
                    </a14:imgEffect>
                  </a14:imgLayer>
                </a14:imgProps>
              </a:ext>
            </a:extLst>
          </a:blip>
          <a:stretch>
            <a:fillRect/>
          </a:stretch>
        </p:blipFill>
        <p:spPr>
          <a:xfrm>
            <a:off x="5897946" y="3201979"/>
            <a:ext cx="3235761" cy="26257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8142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73F75-C8CA-7CCA-1BFA-2D1E9F9BD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FE6C4-063E-41AD-198A-A850ABE3EC3E}"/>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B5FF144C-9F32-444F-762C-63E31F857F8E}"/>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3D37E765-8198-446A-BC9A-4E50EE732A91}"/>
              </a:ext>
            </a:extLst>
          </p:cNvPr>
          <p:cNvSpPr>
            <a:spLocks noGrp="1"/>
          </p:cNvSpPr>
          <p:nvPr>
            <p:ph type="body" sz="quarter" idx="11"/>
          </p:nvPr>
        </p:nvSpPr>
        <p:spPr>
          <a:xfrm>
            <a:off x="415924" y="2286000"/>
            <a:ext cx="9328147" cy="4457700"/>
          </a:xfrm>
        </p:spPr>
        <p:txBody>
          <a:bodyPr>
            <a:normAutofit/>
          </a:bodyPr>
          <a:lstStyle/>
          <a:p>
            <a:pPr algn="l"/>
            <a:r>
              <a:rPr lang="nl-NL" sz="2000" dirty="0">
                <a:solidFill>
                  <a:schemeClr val="accent1"/>
                </a:solidFill>
                <a:latin typeface="Barlow" panose="00000500000000000000" pitchFamily="2" charset="0"/>
              </a:rPr>
              <a:t>The in-</a:t>
            </a:r>
            <a:r>
              <a:rPr lang="nl-NL" sz="2000" dirty="0" err="1">
                <a:solidFill>
                  <a:schemeClr val="accent1"/>
                </a:solidFill>
                <a:latin typeface="Barlow" panose="00000500000000000000" pitchFamily="2" charset="0"/>
              </a:rPr>
              <a:t>between</a:t>
            </a:r>
            <a:r>
              <a:rPr lang="nl-NL" sz="2000" dirty="0">
                <a:solidFill>
                  <a:schemeClr val="accent1"/>
                </a:solidFill>
                <a:latin typeface="Barlow" panose="00000500000000000000" pitchFamily="2" charset="0"/>
              </a:rPr>
              <a:t>: </a:t>
            </a:r>
            <a:r>
              <a:rPr lang="nl-NL" sz="2000" dirty="0">
                <a:latin typeface="Barlow" panose="00000500000000000000" pitchFamily="2" charset="0"/>
              </a:rPr>
              <a:t>cliques, clans, clubs, </a:t>
            </a:r>
            <a:r>
              <a:rPr lang="nl-NL" sz="2000" dirty="0" err="1">
                <a:latin typeface="Barlow" panose="00000500000000000000" pitchFamily="2" charset="0"/>
              </a:rPr>
              <a:t>cores</a:t>
            </a:r>
            <a:r>
              <a:rPr lang="nl-NL" sz="2000" dirty="0">
                <a:latin typeface="Barlow" panose="00000500000000000000" pitchFamily="2" charset="0"/>
              </a:rPr>
              <a:t>, </a:t>
            </a:r>
            <a:r>
              <a:rPr lang="nl-NL" sz="2000" dirty="0" err="1">
                <a:latin typeface="Barlow" panose="00000500000000000000" pitchFamily="2" charset="0"/>
              </a:rPr>
              <a:t>plexes</a:t>
            </a:r>
            <a:r>
              <a:rPr lang="nl-NL" sz="2000" dirty="0">
                <a:latin typeface="Barlow" panose="00000500000000000000" pitchFamily="2" charset="0"/>
              </a:rPr>
              <a:t>, L-sets</a:t>
            </a:r>
          </a:p>
          <a:p>
            <a:pPr lvl="1"/>
            <a:r>
              <a:rPr lang="nl-NL" sz="1800" i="1" dirty="0">
                <a:latin typeface="Barlow" panose="00000500000000000000" pitchFamily="2" charset="0"/>
              </a:rPr>
              <a:t>Clique: maximaal volledig deelnetwerk (iedere node verbonden met alle andere)</a:t>
            </a:r>
          </a:p>
          <a:p>
            <a:pPr lvl="1"/>
            <a:r>
              <a:rPr lang="nl-NL" sz="1800" i="1" dirty="0">
                <a:latin typeface="Barlow" panose="00000500000000000000" pitchFamily="2" charset="0"/>
              </a:rPr>
              <a:t>n-Clique: maximaal deelnetwerk waarin elke node via een </a:t>
            </a:r>
            <a:r>
              <a:rPr lang="nl-NL" sz="1800" i="1" dirty="0" err="1">
                <a:latin typeface="Barlow" panose="00000500000000000000" pitchFamily="2" charset="0"/>
              </a:rPr>
              <a:t>path</a:t>
            </a:r>
            <a:r>
              <a:rPr lang="nl-NL" sz="1800" i="1" dirty="0">
                <a:latin typeface="Barlow" panose="00000500000000000000" pitchFamily="2" charset="0"/>
              </a:rPr>
              <a:t> van maximaal lengte n met de andere </a:t>
            </a:r>
            <a:r>
              <a:rPr lang="nl-NL" sz="1800" i="1" dirty="0" err="1">
                <a:latin typeface="Barlow" panose="00000500000000000000" pitchFamily="2" charset="0"/>
              </a:rPr>
              <a:t>nodes</a:t>
            </a:r>
            <a:r>
              <a:rPr lang="nl-NL" sz="1800" i="1" dirty="0">
                <a:latin typeface="Barlow" panose="00000500000000000000" pitchFamily="2" charset="0"/>
              </a:rPr>
              <a:t> is verbonden (in het oorspronkelijke netwerk)</a:t>
            </a:r>
          </a:p>
          <a:p>
            <a:pPr lvl="1"/>
            <a:r>
              <a:rPr lang="nl-NL" sz="1800" i="1" dirty="0">
                <a:latin typeface="Barlow" panose="00000500000000000000" pitchFamily="2" charset="0"/>
              </a:rPr>
              <a:t>n-Clan: een n-clique waarin alle afstanden maximaal n zijn binnen het </a:t>
            </a:r>
            <a:r>
              <a:rPr lang="nl-NL" sz="1800" i="1" dirty="0" err="1">
                <a:latin typeface="Barlow" panose="00000500000000000000" pitchFamily="2" charset="0"/>
              </a:rPr>
              <a:t>subnetwerk</a:t>
            </a:r>
            <a:r>
              <a:rPr lang="nl-NL" sz="1800" i="1" dirty="0">
                <a:latin typeface="Barlow" panose="00000500000000000000" pitchFamily="2" charset="0"/>
              </a:rPr>
              <a:t> zelf</a:t>
            </a:r>
          </a:p>
          <a:p>
            <a:pPr lvl="1"/>
            <a:r>
              <a:rPr lang="nl-NL" sz="1800" i="1" dirty="0">
                <a:latin typeface="Barlow" panose="00000500000000000000" pitchFamily="2" charset="0"/>
              </a:rPr>
              <a:t>n-Club: maximaal deelnetwerk met diameter n</a:t>
            </a:r>
          </a:p>
          <a:p>
            <a:pPr lvl="1"/>
            <a:r>
              <a:rPr lang="nl-NL" sz="1800" i="1" dirty="0">
                <a:latin typeface="Barlow" panose="00000500000000000000" pitchFamily="2" charset="0"/>
              </a:rPr>
              <a:t>k-</a:t>
            </a:r>
            <a:r>
              <a:rPr lang="nl-NL" sz="1800" i="1" dirty="0" err="1">
                <a:latin typeface="Barlow" panose="00000500000000000000" pitchFamily="2" charset="0"/>
              </a:rPr>
              <a:t>Core</a:t>
            </a:r>
            <a:r>
              <a:rPr lang="nl-NL" sz="1800" i="1" dirty="0">
                <a:latin typeface="Barlow" panose="00000500000000000000" pitchFamily="2" charset="0"/>
              </a:rPr>
              <a:t>: maximaal deelnetwerk waarin elke node verbonden is met minstens k andere </a:t>
            </a:r>
            <a:r>
              <a:rPr lang="nl-NL" sz="1800" i="1" dirty="0" err="1">
                <a:latin typeface="Barlow" panose="00000500000000000000" pitchFamily="2" charset="0"/>
              </a:rPr>
              <a:t>nodes</a:t>
            </a:r>
            <a:endParaRPr lang="nl-NL" sz="1800" i="1" dirty="0">
              <a:latin typeface="Barlow" panose="00000500000000000000" pitchFamily="2" charset="0"/>
            </a:endParaRPr>
          </a:p>
          <a:p>
            <a:pPr lvl="1"/>
            <a:r>
              <a:rPr lang="nl-NL" sz="1800" i="1" dirty="0">
                <a:latin typeface="Barlow" panose="00000500000000000000" pitchFamily="2" charset="0"/>
              </a:rPr>
              <a:t>k-</a:t>
            </a:r>
            <a:r>
              <a:rPr lang="nl-NL" sz="1800" i="1" dirty="0" err="1">
                <a:latin typeface="Barlow" panose="00000500000000000000" pitchFamily="2" charset="0"/>
              </a:rPr>
              <a:t>Plex</a:t>
            </a:r>
            <a:r>
              <a:rPr lang="nl-NL" sz="1800" i="1" dirty="0">
                <a:latin typeface="Barlow" panose="00000500000000000000" pitchFamily="2" charset="0"/>
              </a:rPr>
              <a:t>: maximaal deelnetwerk waarin elke node verbonden is met minstens k aantal andere </a:t>
            </a:r>
            <a:r>
              <a:rPr lang="nl-NL" sz="1800" i="1" dirty="0" err="1">
                <a:latin typeface="Barlow" panose="00000500000000000000" pitchFamily="2" charset="0"/>
              </a:rPr>
              <a:t>nodes</a:t>
            </a:r>
            <a:endParaRPr lang="nl-NL" sz="1800" i="1" dirty="0">
              <a:latin typeface="Barlow" panose="00000500000000000000" pitchFamily="2" charset="0"/>
            </a:endParaRPr>
          </a:p>
          <a:p>
            <a:pPr lvl="1"/>
            <a:r>
              <a:rPr lang="nl-NL" sz="1800" i="1" dirty="0" err="1">
                <a:latin typeface="Barlow" panose="00000500000000000000" pitchFamily="2" charset="0"/>
              </a:rPr>
              <a:t>Lambda</a:t>
            </a:r>
            <a:r>
              <a:rPr lang="nl-NL" sz="1800" i="1" dirty="0">
                <a:latin typeface="Barlow" panose="00000500000000000000" pitchFamily="2" charset="0"/>
              </a:rPr>
              <a:t>-set: subset van </a:t>
            </a:r>
            <a:r>
              <a:rPr lang="nl-NL" sz="1800" i="1" dirty="0" err="1">
                <a:latin typeface="Barlow" panose="00000500000000000000" pitchFamily="2" charset="0"/>
              </a:rPr>
              <a:t>nodes</a:t>
            </a:r>
            <a:r>
              <a:rPr lang="nl-NL" sz="1800" i="1" dirty="0">
                <a:latin typeface="Barlow" panose="00000500000000000000" pitchFamily="2" charset="0"/>
              </a:rPr>
              <a:t> die sterker onderling verbonden is dan met de rest van het netwerk</a:t>
            </a:r>
            <a:endParaRPr lang="nl-NL" i="1" dirty="0">
              <a:latin typeface="Barlow" panose="00000500000000000000" pitchFamily="2" charset="0"/>
            </a:endParaRPr>
          </a:p>
          <a:p>
            <a:pPr lvl="1"/>
            <a:endParaRPr lang="nl-NL" sz="2400" dirty="0">
              <a:latin typeface="Barlow" panose="00000500000000000000" pitchFamily="2" charset="0"/>
            </a:endParaRPr>
          </a:p>
        </p:txBody>
      </p:sp>
    </p:spTree>
    <p:extLst>
      <p:ext uri="{BB962C8B-B14F-4D97-AF65-F5344CB8AC3E}">
        <p14:creationId xmlns:p14="http://schemas.microsoft.com/office/powerpoint/2010/main" val="1653801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0AF7D-2604-DACA-690E-5B8528887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41F95-B438-6239-6B0E-DB7E1F67B72A}"/>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5521A26C-5048-169D-6EAF-F71A35FF6251}"/>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5352CD91-E74D-0D9A-2ECB-E0549C63161D}"/>
              </a:ext>
            </a:extLst>
          </p:cNvPr>
          <p:cNvSpPr>
            <a:spLocks noGrp="1"/>
          </p:cNvSpPr>
          <p:nvPr>
            <p:ph type="body" sz="quarter" idx="11"/>
          </p:nvPr>
        </p:nvSpPr>
        <p:spPr>
          <a:xfrm>
            <a:off x="415924" y="2286000"/>
            <a:ext cx="9328147" cy="4457700"/>
          </a:xfrm>
        </p:spPr>
        <p:txBody>
          <a:bodyPr>
            <a:normAutofit/>
          </a:bodyPr>
          <a:lstStyle/>
          <a:p>
            <a:pPr algn="l"/>
            <a:r>
              <a:rPr lang="nl-NL" sz="2000" dirty="0">
                <a:solidFill>
                  <a:schemeClr val="accent1"/>
                </a:solidFill>
                <a:latin typeface="Barlow" panose="00000500000000000000" pitchFamily="2" charset="0"/>
              </a:rPr>
              <a:t>The in-</a:t>
            </a:r>
            <a:r>
              <a:rPr lang="nl-NL" sz="2000" dirty="0" err="1">
                <a:solidFill>
                  <a:schemeClr val="accent1"/>
                </a:solidFill>
                <a:latin typeface="Barlow" panose="00000500000000000000" pitchFamily="2" charset="0"/>
              </a:rPr>
              <a:t>between</a:t>
            </a:r>
            <a:r>
              <a:rPr lang="nl-NL" sz="2000" dirty="0">
                <a:solidFill>
                  <a:schemeClr val="accent1"/>
                </a:solidFill>
                <a:latin typeface="Barlow" panose="00000500000000000000" pitchFamily="2" charset="0"/>
              </a:rPr>
              <a:t>: </a:t>
            </a:r>
            <a:r>
              <a:rPr lang="nl-NL" sz="2000" dirty="0">
                <a:latin typeface="Barlow" panose="00000500000000000000" pitchFamily="2" charset="0"/>
              </a:rPr>
              <a:t>clusters en </a:t>
            </a:r>
            <a:r>
              <a:rPr lang="nl-NL" sz="2000" dirty="0" err="1">
                <a:latin typeface="Barlow" panose="00000500000000000000" pitchFamily="2" charset="0"/>
              </a:rPr>
              <a:t>communities</a:t>
            </a:r>
            <a:endParaRPr lang="nl-NL" sz="2000" dirty="0">
              <a:latin typeface="Barlow" panose="00000500000000000000" pitchFamily="2" charset="0"/>
            </a:endParaRPr>
          </a:p>
          <a:p>
            <a:pPr lvl="1"/>
            <a:r>
              <a:rPr lang="nl-NL" sz="1800" dirty="0">
                <a:latin typeface="Barlow" panose="00000500000000000000" pitchFamily="2" charset="0"/>
              </a:rPr>
              <a:t>Clusters / </a:t>
            </a:r>
            <a:r>
              <a:rPr lang="nl-NL" sz="1800" dirty="0" err="1">
                <a:latin typeface="Barlow" panose="00000500000000000000" pitchFamily="2" charset="0"/>
              </a:rPr>
              <a:t>communities</a:t>
            </a:r>
            <a:r>
              <a:rPr lang="nl-NL" sz="1800" dirty="0">
                <a:latin typeface="Barlow" panose="00000500000000000000" pitchFamily="2" charset="0"/>
              </a:rPr>
              <a:t> verwijzen naar groepen </a:t>
            </a:r>
            <a:r>
              <a:rPr lang="nl-NL" sz="1800" dirty="0" err="1">
                <a:latin typeface="Barlow" panose="00000500000000000000" pitchFamily="2" charset="0"/>
              </a:rPr>
              <a:t>nodes</a:t>
            </a:r>
            <a:r>
              <a:rPr lang="nl-NL" sz="1800" dirty="0">
                <a:latin typeface="Barlow" panose="00000500000000000000" pitchFamily="2" charset="0"/>
              </a:rPr>
              <a:t> die sterker onderling verbonden zijn dan met de rest van het netwerk</a:t>
            </a:r>
          </a:p>
          <a:p>
            <a:pPr lvl="1"/>
            <a:r>
              <a:rPr lang="nl-NL" sz="1800" dirty="0">
                <a:latin typeface="Barlow" panose="00000500000000000000" pitchFamily="2" charset="0"/>
              </a:rPr>
              <a:t>Ze vormen het middenniveau tussen individuele relaties en het volledige netwerk</a:t>
            </a:r>
          </a:p>
          <a:p>
            <a:pPr lvl="1"/>
            <a:r>
              <a:rPr lang="nl-NL" sz="1800" dirty="0">
                <a:latin typeface="Barlow" panose="00000500000000000000" pitchFamily="2" charset="0"/>
              </a:rPr>
              <a:t>Gebaseerd op structurele cohesie: </a:t>
            </a:r>
          </a:p>
          <a:p>
            <a:pPr lvl="2"/>
            <a:r>
              <a:rPr lang="nl-NL" sz="1600" dirty="0">
                <a:latin typeface="Barlow" panose="00000500000000000000" pitchFamily="2" charset="0"/>
              </a:rPr>
              <a:t>Veel onderlinge verbindingen binnen de groep</a:t>
            </a:r>
          </a:p>
          <a:p>
            <a:pPr lvl="2"/>
            <a:r>
              <a:rPr lang="nl-NL" sz="1600" dirty="0">
                <a:latin typeface="Barlow" panose="00000500000000000000" pitchFamily="2" charset="0"/>
              </a:rPr>
              <a:t>Weinig verbindingen naar buiten </a:t>
            </a:r>
          </a:p>
          <a:p>
            <a:pPr lvl="1"/>
            <a:r>
              <a:rPr lang="nl-NL" sz="1800" dirty="0">
                <a:latin typeface="Barlow" panose="00000500000000000000" pitchFamily="2" charset="0"/>
              </a:rPr>
              <a:t>Verschillende algoritmen bestaan om clusters en </a:t>
            </a:r>
            <a:r>
              <a:rPr lang="nl-NL" sz="1800" dirty="0" err="1">
                <a:latin typeface="Barlow" panose="00000500000000000000" pitchFamily="2" charset="0"/>
              </a:rPr>
              <a:t>communities</a:t>
            </a:r>
            <a:r>
              <a:rPr lang="nl-NL" sz="1800" dirty="0">
                <a:latin typeface="Barlow" panose="00000500000000000000" pitchFamily="2" charset="0"/>
              </a:rPr>
              <a:t> te detecteren (zie later)</a:t>
            </a:r>
          </a:p>
        </p:txBody>
      </p:sp>
    </p:spTree>
    <p:extLst>
      <p:ext uri="{BB962C8B-B14F-4D97-AF65-F5344CB8AC3E}">
        <p14:creationId xmlns:p14="http://schemas.microsoft.com/office/powerpoint/2010/main" val="3839545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D938A-DD15-EAA4-5CFA-6297470903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585AA-ADC8-5D41-76B6-B634F1358E0D}"/>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8D97444D-4B92-9673-8FCB-26A0CFF23DBA}"/>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7A592FA1-C590-5A79-3BB3-BB7CA022D563}"/>
              </a:ext>
            </a:extLst>
          </p:cNvPr>
          <p:cNvSpPr>
            <a:spLocks noGrp="1"/>
          </p:cNvSpPr>
          <p:nvPr>
            <p:ph type="body" sz="quarter" idx="11"/>
          </p:nvPr>
        </p:nvSpPr>
        <p:spPr>
          <a:xfrm>
            <a:off x="415924" y="2286000"/>
            <a:ext cx="9328147" cy="4457700"/>
          </a:xfrm>
        </p:spPr>
        <p:txBody>
          <a:bodyPr>
            <a:normAutofit/>
          </a:bodyPr>
          <a:lstStyle/>
          <a:p>
            <a:pPr algn="l"/>
            <a:r>
              <a:rPr lang="nl-NL" sz="2000" dirty="0">
                <a:solidFill>
                  <a:schemeClr val="accent1"/>
                </a:solidFill>
                <a:latin typeface="Barlow" panose="00000500000000000000" pitchFamily="2" charset="0"/>
              </a:rPr>
              <a:t>Netwerk level: </a:t>
            </a:r>
            <a:r>
              <a:rPr lang="nl-NL" sz="2000" dirty="0">
                <a:latin typeface="Barlow" panose="00000500000000000000" pitchFamily="2" charset="0"/>
              </a:rPr>
              <a:t>Netwerk typologieën </a:t>
            </a:r>
          </a:p>
          <a:p>
            <a:pPr lvl="1"/>
            <a:r>
              <a:rPr lang="nl-NL" sz="1800" dirty="0">
                <a:latin typeface="Barlow" panose="00000500000000000000" pitchFamily="2" charset="0"/>
              </a:rPr>
              <a:t>Sommige kenmerken van netwerk structuren of typologieën zijn interessant als baseline</a:t>
            </a:r>
          </a:p>
        </p:txBody>
      </p:sp>
      <p:pic>
        <p:nvPicPr>
          <p:cNvPr id="2052" name="Picture 4" descr="Network topology | The IT Law Wiki | Fandom">
            <a:extLst>
              <a:ext uri="{FF2B5EF4-FFF2-40B4-BE49-F238E27FC236}">
                <a16:creationId xmlns:a16="http://schemas.microsoft.com/office/drawing/2014/main" id="{B766B0E3-29BD-D673-0379-205BB160B04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717172" y="3709101"/>
            <a:ext cx="5488916" cy="2684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06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98FD1-BECF-3477-8459-A7499502D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8970A-1A84-9344-7FC6-26AE093BD68A}"/>
              </a:ext>
            </a:extLst>
          </p:cNvPr>
          <p:cNvSpPr>
            <a:spLocks noGrp="1"/>
          </p:cNvSpPr>
          <p:nvPr>
            <p:ph type="title"/>
          </p:nvPr>
        </p:nvSpPr>
        <p:spPr/>
        <p:txBody>
          <a:bodyPr/>
          <a:lstStyle/>
          <a:p>
            <a:r>
              <a:rPr lang="en-US" sz="5400" dirty="0" err="1"/>
              <a:t>Geavanceerde</a:t>
            </a:r>
            <a:r>
              <a:rPr lang="en-US" sz="5400" dirty="0"/>
              <a:t> </a:t>
            </a:r>
            <a:r>
              <a:rPr lang="en-US" sz="5400" dirty="0" err="1"/>
              <a:t>concepten</a:t>
            </a:r>
            <a:endParaRPr lang="en-US" sz="5400" dirty="0"/>
          </a:p>
        </p:txBody>
      </p:sp>
      <p:sp>
        <p:nvSpPr>
          <p:cNvPr id="3" name="Text Placeholder 2">
            <a:extLst>
              <a:ext uri="{FF2B5EF4-FFF2-40B4-BE49-F238E27FC236}">
                <a16:creationId xmlns:a16="http://schemas.microsoft.com/office/drawing/2014/main" id="{4C33758B-23E9-DBBB-2642-405BA203375F}"/>
              </a:ext>
            </a:extLst>
          </p:cNvPr>
          <p:cNvSpPr>
            <a:spLocks noGrp="1"/>
          </p:cNvSpPr>
          <p:nvPr>
            <p:ph type="body" sz="quarter" idx="10"/>
          </p:nvPr>
        </p:nvSpPr>
        <p:spPr/>
        <p:txBody>
          <a:bodyPr/>
          <a:lstStyle/>
          <a:p>
            <a:r>
              <a:rPr lang="en-US" dirty="0"/>
              <a:t>Centrale </a:t>
            </a:r>
            <a:r>
              <a:rPr lang="en-US" dirty="0" err="1"/>
              <a:t>concepten</a:t>
            </a:r>
            <a:r>
              <a:rPr lang="en-US" dirty="0"/>
              <a:t> in SNA: </a:t>
            </a:r>
            <a:r>
              <a:rPr lang="en-US" dirty="0" err="1"/>
              <a:t>vervolg</a:t>
            </a:r>
            <a:endParaRPr lang="en-US" dirty="0"/>
          </a:p>
        </p:txBody>
      </p:sp>
      <p:sp>
        <p:nvSpPr>
          <p:cNvPr id="4" name="Text Placeholder 3">
            <a:extLst>
              <a:ext uri="{FF2B5EF4-FFF2-40B4-BE49-F238E27FC236}">
                <a16:creationId xmlns:a16="http://schemas.microsoft.com/office/drawing/2014/main" id="{46193153-3332-1462-49C4-756CCFC67D3B}"/>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Netwerk level: </a:t>
            </a:r>
            <a:r>
              <a:rPr lang="nl-NL" dirty="0">
                <a:latin typeface="Barlow" panose="00000500000000000000" pitchFamily="2" charset="0"/>
              </a:rPr>
              <a:t>Netwerk typologieën </a:t>
            </a:r>
          </a:p>
          <a:p>
            <a:pPr lvl="1"/>
            <a:r>
              <a:rPr lang="nl-NL" dirty="0">
                <a:latin typeface="Barlow" panose="00000500000000000000" pitchFamily="2" charset="0"/>
              </a:rPr>
              <a:t>Twee belangrijke netwerk-level kenmerken: </a:t>
            </a:r>
          </a:p>
          <a:p>
            <a:pPr lvl="2"/>
            <a:r>
              <a:rPr lang="nl-NL" dirty="0">
                <a:latin typeface="Barlow" panose="00000500000000000000" pitchFamily="2" charset="0"/>
              </a:rPr>
              <a:t>Clustering: Mate van gesloten driehoeken in het netwerk </a:t>
            </a:r>
          </a:p>
          <a:p>
            <a:pPr lvl="3"/>
            <a:r>
              <a:rPr lang="nl-NL" sz="1600" dirty="0">
                <a:latin typeface="Barlow" panose="00000500000000000000" pitchFamily="2" charset="0"/>
              </a:rPr>
              <a:t>Veel clustering = sterke lokale cohesie (vriendengroepen, substructuren) </a:t>
            </a:r>
          </a:p>
          <a:p>
            <a:pPr lvl="2"/>
            <a:r>
              <a:rPr lang="nl-NL" dirty="0">
                <a:latin typeface="Barlow" panose="00000500000000000000" pitchFamily="2" charset="0"/>
              </a:rPr>
              <a:t>Hiërarchie: De mate waarin het netwerk géén gesloten cycli bevat</a:t>
            </a:r>
          </a:p>
          <a:p>
            <a:pPr lvl="3"/>
            <a:r>
              <a:rPr lang="nl-NL" sz="1600" dirty="0">
                <a:latin typeface="Barlow" panose="00000500000000000000" pitchFamily="2" charset="0"/>
              </a:rPr>
              <a:t>Hiërarchisch netwerk ≠ strikt rangorde-systeem </a:t>
            </a:r>
          </a:p>
          <a:p>
            <a:pPr lvl="3"/>
            <a:r>
              <a:rPr lang="nl-NL" sz="1600" dirty="0">
                <a:latin typeface="Barlow" panose="00000500000000000000" pitchFamily="2" charset="0"/>
              </a:rPr>
              <a:t>Afhankelijk van hoe je de relaties (</a:t>
            </a:r>
            <a:r>
              <a:rPr lang="nl-NL" sz="1600" dirty="0" err="1">
                <a:latin typeface="Barlow" panose="00000500000000000000" pitchFamily="2" charset="0"/>
              </a:rPr>
              <a:t>ties</a:t>
            </a:r>
            <a:r>
              <a:rPr lang="nl-NL" sz="1600" dirty="0">
                <a:latin typeface="Barlow" panose="00000500000000000000" pitchFamily="2" charset="0"/>
              </a:rPr>
              <a:t>) definieert </a:t>
            </a:r>
          </a:p>
          <a:p>
            <a:pPr lvl="2"/>
            <a:r>
              <a:rPr lang="nl-NL" dirty="0">
                <a:latin typeface="Barlow" panose="00000500000000000000" pitchFamily="2" charset="0"/>
              </a:rPr>
              <a:t>Let op: Begrippen worden niet altijd letterlijk gebruikt zoals in het dagelijks taalgebruik</a:t>
            </a:r>
          </a:p>
        </p:txBody>
      </p:sp>
    </p:spTree>
    <p:extLst>
      <p:ext uri="{BB962C8B-B14F-4D97-AF65-F5344CB8AC3E}">
        <p14:creationId xmlns:p14="http://schemas.microsoft.com/office/powerpoint/2010/main" val="4150790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EAB6D-0604-1BFF-0868-1DC67E44991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87CA86-538D-239D-3598-9ECF68CD44F7}"/>
              </a:ext>
            </a:extLst>
          </p:cNvPr>
          <p:cNvSpPr>
            <a:spLocks noGrp="1"/>
          </p:cNvSpPr>
          <p:nvPr>
            <p:ph type="ctrTitle"/>
          </p:nvPr>
        </p:nvSpPr>
        <p:spPr>
          <a:xfrm>
            <a:off x="359229" y="830262"/>
            <a:ext cx="10484984" cy="2170545"/>
          </a:xfrm>
        </p:spPr>
        <p:txBody>
          <a:bodyPr/>
          <a:lstStyle/>
          <a:p>
            <a:r>
              <a:rPr lang="nl-BE" dirty="0"/>
              <a:t>analyse van netwerken: vervolg</a:t>
            </a:r>
          </a:p>
        </p:txBody>
      </p:sp>
      <p:sp>
        <p:nvSpPr>
          <p:cNvPr id="3" name="Ondertitel 2">
            <a:extLst>
              <a:ext uri="{FF2B5EF4-FFF2-40B4-BE49-F238E27FC236}">
                <a16:creationId xmlns:a16="http://schemas.microsoft.com/office/drawing/2014/main" id="{E82BEC51-85D8-144F-649D-0A9E374FCA83}"/>
              </a:ext>
            </a:extLst>
          </p:cNvPr>
          <p:cNvSpPr>
            <a:spLocks noGrp="1"/>
          </p:cNvSpPr>
          <p:nvPr>
            <p:ph type="subTitle" idx="1"/>
          </p:nvPr>
        </p:nvSpPr>
        <p:spPr>
          <a:xfrm>
            <a:off x="359229" y="4873625"/>
            <a:ext cx="9144000" cy="1655762"/>
          </a:xfrm>
        </p:spPr>
        <p:txBody>
          <a:bodyPr>
            <a:normAutofit fontScale="32500" lnSpcReduction="20000"/>
          </a:bodyPr>
          <a:lstStyle/>
          <a:p>
            <a:r>
              <a:rPr lang="nl-BE" dirty="0"/>
              <a:t>5</a:t>
            </a:r>
          </a:p>
        </p:txBody>
      </p:sp>
    </p:spTree>
    <p:extLst>
      <p:ext uri="{BB962C8B-B14F-4D97-AF65-F5344CB8AC3E}">
        <p14:creationId xmlns:p14="http://schemas.microsoft.com/office/powerpoint/2010/main" val="568737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5BA9-DF53-FBE7-41E1-240968CEB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E6B95F-F007-A0DB-730D-FC6217596C8F}"/>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4597F780-8F33-8DBB-6FA0-0E4034E87917}"/>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0239F663-6CF0-7CBF-AB4C-843FDB02BFB8}"/>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Node level</a:t>
            </a:r>
          </a:p>
          <a:p>
            <a:pPr lvl="2"/>
            <a:r>
              <a:rPr lang="nl-NL" sz="1600" dirty="0" err="1">
                <a:latin typeface="Barlow" panose="00000500000000000000" pitchFamily="2" charset="0"/>
              </a:rPr>
              <a:t>Centralities</a:t>
            </a:r>
            <a:endParaRPr lang="nl-NL" sz="1600" dirty="0">
              <a:latin typeface="Barlow" panose="00000500000000000000" pitchFamily="2" charset="0"/>
            </a:endParaRPr>
          </a:p>
          <a:p>
            <a:pPr lvl="1"/>
            <a:r>
              <a:rPr lang="nl-NL" dirty="0" err="1">
                <a:solidFill>
                  <a:schemeClr val="accent1"/>
                </a:solidFill>
                <a:latin typeface="Barlow" panose="00000500000000000000" pitchFamily="2" charset="0"/>
              </a:rPr>
              <a:t>Dyad</a:t>
            </a:r>
            <a:r>
              <a:rPr lang="nl-NL" dirty="0">
                <a:solidFill>
                  <a:schemeClr val="accent1"/>
                </a:solidFill>
                <a:latin typeface="Barlow" panose="00000500000000000000" pitchFamily="2" charset="0"/>
              </a:rPr>
              <a:t> level</a:t>
            </a:r>
          </a:p>
          <a:p>
            <a:pPr lvl="2"/>
            <a:r>
              <a:rPr lang="nl-NL" sz="1600" dirty="0" err="1">
                <a:latin typeface="Barlow" panose="00000500000000000000" pitchFamily="2" charset="0"/>
              </a:rPr>
              <a:t>Assortativity</a:t>
            </a:r>
            <a:r>
              <a:rPr lang="nl-NL" sz="1600" dirty="0">
                <a:latin typeface="Barlow" panose="00000500000000000000" pitchFamily="2" charset="0"/>
              </a:rPr>
              <a:t> (</a:t>
            </a:r>
            <a:r>
              <a:rPr lang="nl-NL" sz="1600" dirty="0" err="1">
                <a:latin typeface="Barlow" panose="00000500000000000000" pitchFamily="2" charset="0"/>
              </a:rPr>
              <a:t>homophily</a:t>
            </a:r>
            <a:r>
              <a:rPr lang="nl-NL" sz="1600" dirty="0">
                <a:latin typeface="Barlow" panose="00000500000000000000" pitchFamily="2" charset="0"/>
              </a:rPr>
              <a:t>)</a:t>
            </a:r>
          </a:p>
          <a:p>
            <a:pPr lvl="1"/>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2"/>
            <a:r>
              <a:rPr lang="nl-NL" sz="1600" dirty="0" err="1">
                <a:latin typeface="Barlow" panose="00000500000000000000" pitchFamily="2" charset="0"/>
              </a:rPr>
              <a:t>Triad</a:t>
            </a:r>
            <a:r>
              <a:rPr lang="nl-NL" sz="1600" dirty="0">
                <a:latin typeface="Barlow" panose="00000500000000000000" pitchFamily="2" charset="0"/>
              </a:rPr>
              <a:t> census</a:t>
            </a:r>
          </a:p>
          <a:p>
            <a:pPr lvl="1"/>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2"/>
            <a:r>
              <a:rPr lang="nl-NL" sz="1600" dirty="0">
                <a:latin typeface="Barlow" panose="00000500000000000000" pitchFamily="2" charset="0"/>
              </a:rPr>
              <a:t>Community </a:t>
            </a:r>
            <a:r>
              <a:rPr lang="nl-NL" sz="1600" dirty="0" err="1">
                <a:latin typeface="Barlow" panose="00000500000000000000" pitchFamily="2" charset="0"/>
              </a:rPr>
              <a:t>detection</a:t>
            </a:r>
            <a:r>
              <a:rPr lang="nl-NL" sz="1600" dirty="0">
                <a:latin typeface="Barlow" panose="00000500000000000000" pitchFamily="2" charset="0"/>
              </a:rPr>
              <a:t> &amp; block </a:t>
            </a:r>
            <a:r>
              <a:rPr lang="nl-NL" sz="1600" dirty="0" err="1">
                <a:latin typeface="Barlow" panose="00000500000000000000" pitchFamily="2" charset="0"/>
              </a:rPr>
              <a:t>modelling</a:t>
            </a:r>
            <a:endParaRPr lang="nl-NL" sz="1600" dirty="0">
              <a:latin typeface="Barlow" panose="00000500000000000000" pitchFamily="2" charset="0"/>
            </a:endParaRPr>
          </a:p>
          <a:p>
            <a:pPr lvl="1"/>
            <a:r>
              <a:rPr lang="nl-NL" dirty="0">
                <a:solidFill>
                  <a:schemeClr val="accent1"/>
                </a:solidFill>
                <a:latin typeface="Barlow" panose="00000500000000000000" pitchFamily="2" charset="0"/>
              </a:rPr>
              <a:t>Network level </a:t>
            </a:r>
          </a:p>
          <a:p>
            <a:pPr lvl="2"/>
            <a:r>
              <a:rPr lang="nl-NL" sz="1600" dirty="0" err="1">
                <a:latin typeface="Barlow" panose="00000500000000000000" pitchFamily="2" charset="0"/>
              </a:rPr>
              <a:t>Density</a:t>
            </a:r>
            <a:r>
              <a:rPr lang="nl-NL" sz="1600" dirty="0">
                <a:latin typeface="Barlow" panose="00000500000000000000" pitchFamily="2" charset="0"/>
              </a:rPr>
              <a:t>, </a:t>
            </a:r>
            <a:r>
              <a:rPr lang="nl-NL" sz="1600" dirty="0" err="1">
                <a:latin typeface="Barlow" panose="00000500000000000000" pitchFamily="2" charset="0"/>
              </a:rPr>
              <a:t>degree</a:t>
            </a:r>
            <a:r>
              <a:rPr lang="nl-NL" sz="1600" dirty="0">
                <a:latin typeface="Barlow" panose="00000500000000000000" pitchFamily="2" charset="0"/>
              </a:rPr>
              <a:t>, clustering </a:t>
            </a:r>
          </a:p>
        </p:txBody>
      </p:sp>
    </p:spTree>
    <p:extLst>
      <p:ext uri="{BB962C8B-B14F-4D97-AF65-F5344CB8AC3E}">
        <p14:creationId xmlns:p14="http://schemas.microsoft.com/office/powerpoint/2010/main" val="16634185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627FC-7B20-4AA2-DD41-566E0E2684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41F30-D38D-22E6-4B7A-FDB97A43F485}"/>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67C242DC-1B57-153A-4E56-AD41C8D5D286}"/>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6D2C4AFC-C8DB-5E3F-FC18-DE64772397C0}"/>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Node level</a:t>
            </a:r>
          </a:p>
          <a:p>
            <a:pPr lvl="2"/>
            <a:r>
              <a:rPr lang="nl-NL" sz="1600" dirty="0" err="1">
                <a:latin typeface="Barlow" panose="00000500000000000000" pitchFamily="2" charset="0"/>
              </a:rPr>
              <a:t>Degree</a:t>
            </a:r>
            <a:endParaRPr lang="nl-NL" sz="1600" dirty="0">
              <a:latin typeface="Barlow" panose="00000500000000000000" pitchFamily="2" charset="0"/>
            </a:endParaRPr>
          </a:p>
          <a:p>
            <a:pPr lvl="2"/>
            <a:r>
              <a:rPr lang="nl-NL" sz="1600" dirty="0" err="1">
                <a:latin typeface="Barlow" panose="00000500000000000000" pitchFamily="2" charset="0"/>
              </a:rPr>
              <a:t>Closeness</a:t>
            </a:r>
            <a:endParaRPr lang="nl-NL" sz="1600" dirty="0">
              <a:latin typeface="Barlow" panose="00000500000000000000" pitchFamily="2" charset="0"/>
            </a:endParaRPr>
          </a:p>
          <a:p>
            <a:pPr lvl="2"/>
            <a:r>
              <a:rPr lang="nl-NL" sz="1600" dirty="0" err="1">
                <a:latin typeface="Barlow" panose="00000500000000000000" pitchFamily="2" charset="0"/>
              </a:rPr>
              <a:t>Betweenness</a:t>
            </a:r>
            <a:endParaRPr lang="nl-NL" sz="1600" dirty="0">
              <a:latin typeface="Barlow" panose="00000500000000000000" pitchFamily="2" charset="0"/>
            </a:endParaRPr>
          </a:p>
          <a:p>
            <a:pPr lvl="2"/>
            <a:r>
              <a:rPr lang="nl-NL" sz="1600" dirty="0">
                <a:latin typeface="Barlow" panose="00000500000000000000" pitchFamily="2" charset="0"/>
              </a:rPr>
              <a:t>Eigenvector </a:t>
            </a:r>
          </a:p>
        </p:txBody>
      </p:sp>
      <p:pic>
        <p:nvPicPr>
          <p:cNvPr id="6" name="Afbeelding 5">
            <a:extLst>
              <a:ext uri="{FF2B5EF4-FFF2-40B4-BE49-F238E27FC236}">
                <a16:creationId xmlns:a16="http://schemas.microsoft.com/office/drawing/2014/main" id="{8973AFFA-3480-F837-228F-B11CCDAC9769}"/>
              </a:ext>
            </a:extLst>
          </p:cNvPr>
          <p:cNvPicPr>
            <a:picLocks noChangeAspect="1"/>
          </p:cNvPicPr>
          <p:nvPr/>
        </p:nvPicPr>
        <p:blipFill>
          <a:blip r:embed="rId3">
            <a:lum bright="20000" contrast="-40000"/>
          </a:blip>
          <a:stretch>
            <a:fillRect/>
          </a:stretch>
        </p:blipFill>
        <p:spPr>
          <a:xfrm>
            <a:off x="4245695" y="2862917"/>
            <a:ext cx="1850305" cy="1838683"/>
          </a:xfrm>
          <a:prstGeom prst="rect">
            <a:avLst/>
          </a:prstGeom>
        </p:spPr>
      </p:pic>
      <p:pic>
        <p:nvPicPr>
          <p:cNvPr id="8" name="Afbeelding 7">
            <a:extLst>
              <a:ext uri="{FF2B5EF4-FFF2-40B4-BE49-F238E27FC236}">
                <a16:creationId xmlns:a16="http://schemas.microsoft.com/office/drawing/2014/main" id="{6EBED119-EBD1-3063-94F6-845A89796E05}"/>
              </a:ext>
            </a:extLst>
          </p:cNvPr>
          <p:cNvPicPr>
            <a:picLocks noChangeAspect="1"/>
          </p:cNvPicPr>
          <p:nvPr/>
        </p:nvPicPr>
        <p:blipFill>
          <a:blip r:embed="rId4">
            <a:lum bright="20000" contrast="-40000"/>
          </a:blip>
          <a:stretch>
            <a:fillRect/>
          </a:stretch>
        </p:blipFill>
        <p:spPr>
          <a:xfrm>
            <a:off x="6926175" y="2862917"/>
            <a:ext cx="1891217" cy="1838683"/>
          </a:xfrm>
          <a:prstGeom prst="rect">
            <a:avLst/>
          </a:prstGeom>
        </p:spPr>
      </p:pic>
      <p:pic>
        <p:nvPicPr>
          <p:cNvPr id="10" name="Afbeelding 9">
            <a:extLst>
              <a:ext uri="{FF2B5EF4-FFF2-40B4-BE49-F238E27FC236}">
                <a16:creationId xmlns:a16="http://schemas.microsoft.com/office/drawing/2014/main" id="{28A19F57-B261-0316-B9F6-D1BCB71E69C1}"/>
              </a:ext>
            </a:extLst>
          </p:cNvPr>
          <p:cNvPicPr>
            <a:picLocks noChangeAspect="1"/>
          </p:cNvPicPr>
          <p:nvPr/>
        </p:nvPicPr>
        <p:blipFill>
          <a:blip r:embed="rId5">
            <a:lum bright="20000" contrast="-40000"/>
          </a:blip>
          <a:stretch>
            <a:fillRect/>
          </a:stretch>
        </p:blipFill>
        <p:spPr>
          <a:xfrm>
            <a:off x="4228437" y="4803308"/>
            <a:ext cx="1867563" cy="1838683"/>
          </a:xfrm>
          <a:prstGeom prst="rect">
            <a:avLst/>
          </a:prstGeom>
        </p:spPr>
      </p:pic>
      <p:pic>
        <p:nvPicPr>
          <p:cNvPr id="12" name="Afbeelding 11">
            <a:extLst>
              <a:ext uri="{FF2B5EF4-FFF2-40B4-BE49-F238E27FC236}">
                <a16:creationId xmlns:a16="http://schemas.microsoft.com/office/drawing/2014/main" id="{43CE88BB-083C-CA95-058A-1A0998B4A794}"/>
              </a:ext>
            </a:extLst>
          </p:cNvPr>
          <p:cNvPicPr>
            <a:picLocks noChangeAspect="1"/>
          </p:cNvPicPr>
          <p:nvPr/>
        </p:nvPicPr>
        <p:blipFill>
          <a:blip r:embed="rId6">
            <a:lum bright="20000" contrast="-40000"/>
          </a:blip>
          <a:stretch>
            <a:fillRect/>
          </a:stretch>
        </p:blipFill>
        <p:spPr>
          <a:xfrm>
            <a:off x="6926175" y="4905016"/>
            <a:ext cx="1923983" cy="1838683"/>
          </a:xfrm>
          <a:prstGeom prst="rect">
            <a:avLst/>
          </a:prstGeom>
        </p:spPr>
      </p:pic>
    </p:spTree>
    <p:extLst>
      <p:ext uri="{BB962C8B-B14F-4D97-AF65-F5344CB8AC3E}">
        <p14:creationId xmlns:p14="http://schemas.microsoft.com/office/powerpoint/2010/main" val="2364446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82890-7967-E75D-2BFD-6CBE8E8490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48DB9-5A7E-1493-D6D1-9AE5E6F3B984}"/>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466FE7DB-B482-1C55-FCCE-1DAB3D55870D}"/>
              </a:ext>
            </a:extLst>
          </p:cNvPr>
          <p:cNvSpPr>
            <a:spLocks noGrp="1"/>
          </p:cNvSpPr>
          <p:nvPr>
            <p:ph type="body" sz="quarter" idx="10"/>
          </p:nvPr>
        </p:nvSpPr>
        <p:spPr/>
        <p:txBody>
          <a:bodyPr/>
          <a:lstStyle/>
          <a:p>
            <a:r>
              <a:rPr lang="en-US" dirty="0" err="1"/>
              <a:t>Ontstaan</a:t>
            </a:r>
            <a:r>
              <a:rPr lang="en-US" dirty="0"/>
              <a:t> SNA</a:t>
            </a:r>
          </a:p>
        </p:txBody>
      </p:sp>
      <p:sp>
        <p:nvSpPr>
          <p:cNvPr id="4" name="Text Placeholder 3">
            <a:extLst>
              <a:ext uri="{FF2B5EF4-FFF2-40B4-BE49-F238E27FC236}">
                <a16:creationId xmlns:a16="http://schemas.microsoft.com/office/drawing/2014/main" id="{96D4ED4E-8727-3516-66C8-63CCC90E622B}"/>
              </a:ext>
            </a:extLst>
          </p:cNvPr>
          <p:cNvSpPr>
            <a:spLocks noGrp="1"/>
          </p:cNvSpPr>
          <p:nvPr>
            <p:ph type="body" sz="quarter" idx="11"/>
          </p:nvPr>
        </p:nvSpPr>
        <p:spPr>
          <a:xfrm>
            <a:off x="415925" y="2286000"/>
            <a:ext cx="9328148" cy="4243029"/>
          </a:xfrm>
        </p:spPr>
        <p:txBody>
          <a:bodyPr>
            <a:normAutofit/>
          </a:bodyPr>
          <a:lstStyle/>
          <a:p>
            <a:r>
              <a:rPr lang="nl-NL" sz="2000" b="1" dirty="0"/>
              <a:t>Psychologie (</a:t>
            </a:r>
            <a:r>
              <a:rPr lang="nl-NL" sz="2000" b="1" dirty="0" err="1"/>
              <a:t>Gestalt</a:t>
            </a:r>
            <a:r>
              <a:rPr lang="nl-NL" sz="2000" b="1" dirty="0"/>
              <a:t> en sociale psychologie): </a:t>
            </a:r>
            <a:r>
              <a:rPr lang="nl-NL" sz="2000" dirty="0"/>
              <a:t>Experimentele context, gericht op cognities en interpersoonlijke relaties </a:t>
            </a:r>
          </a:p>
          <a:p>
            <a:r>
              <a:rPr lang="nl-NL" sz="2000" b="1" dirty="0"/>
              <a:t>Sociale antropologie: </a:t>
            </a:r>
            <a:r>
              <a:rPr lang="nl-NL" sz="2000" dirty="0"/>
              <a:t>Observatie in natuurlijke contexten; ontwikkeling van analytische tools om conflicten en interactiepatronen op systeemniveau te begrijpen </a:t>
            </a:r>
          </a:p>
          <a:p>
            <a:r>
              <a:rPr lang="nl-NL" sz="2000" b="1" dirty="0"/>
              <a:t>Sociologie: </a:t>
            </a:r>
            <a:r>
              <a:rPr lang="nl-NL" sz="2000" dirty="0"/>
              <a:t>Integreert inzichten uit psychologie en antropologie met wiskundige modellen (grafentheorie, matrixalgebra) → Analyse van sociale structuren, rollen en posities </a:t>
            </a:r>
          </a:p>
          <a:p>
            <a:r>
              <a:rPr lang="nl-NL" sz="2000" b="1" dirty="0"/>
              <a:t>Andere disciplines: </a:t>
            </a:r>
            <a:r>
              <a:rPr lang="nl-NL" sz="2000" dirty="0"/>
              <a:t>Vanaf het begin intensieve samenwerking met wiskundigen (</a:t>
            </a:r>
            <a:r>
              <a:rPr lang="nl-NL" sz="2000" dirty="0" err="1"/>
              <a:t>graph</a:t>
            </a:r>
            <a:r>
              <a:rPr lang="nl-NL" sz="2000" dirty="0"/>
              <a:t> </a:t>
            </a:r>
            <a:r>
              <a:rPr lang="nl-NL" sz="2000" dirty="0" err="1"/>
              <a:t>theory</a:t>
            </a:r>
            <a:r>
              <a:rPr lang="nl-NL" sz="2000" dirty="0"/>
              <a:t>) en andere disciplines (e.g., criminologie, data &amp; computer </a:t>
            </a:r>
            <a:r>
              <a:rPr lang="nl-NL" sz="2000" dirty="0" err="1"/>
              <a:t>science</a:t>
            </a:r>
            <a:r>
              <a:rPr lang="nl-NL" sz="2000" dirty="0"/>
              <a:t>)</a:t>
            </a:r>
          </a:p>
        </p:txBody>
      </p:sp>
    </p:spTree>
    <p:extLst>
      <p:ext uri="{BB962C8B-B14F-4D97-AF65-F5344CB8AC3E}">
        <p14:creationId xmlns:p14="http://schemas.microsoft.com/office/powerpoint/2010/main" val="559219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68F2F-08F4-3594-C09C-CCDEDEB43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67B12A-69E9-F8B0-4841-C9B9C55CF308}"/>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1B8222A0-D3FD-DC1C-12BF-0E29B5FC7E66}"/>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D205DEC8-E94C-FE7D-C9A5-133449BBEF1C}"/>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err="1">
                <a:solidFill>
                  <a:schemeClr val="accent1"/>
                </a:solidFill>
                <a:latin typeface="Barlow" panose="00000500000000000000" pitchFamily="2" charset="0"/>
              </a:rPr>
              <a:t>Dyad</a:t>
            </a:r>
            <a:r>
              <a:rPr lang="nl-NL" dirty="0">
                <a:solidFill>
                  <a:schemeClr val="accent1"/>
                </a:solidFill>
                <a:latin typeface="Barlow" panose="00000500000000000000" pitchFamily="2" charset="0"/>
              </a:rPr>
              <a:t> level</a:t>
            </a:r>
          </a:p>
          <a:p>
            <a:pPr lvl="2"/>
            <a:r>
              <a:rPr lang="nl-NL" sz="1600" dirty="0" err="1">
                <a:latin typeface="Barlow" panose="00000500000000000000" pitchFamily="2" charset="0"/>
              </a:rPr>
              <a:t>Assortativity</a:t>
            </a:r>
            <a:r>
              <a:rPr lang="nl-NL" sz="1600" dirty="0">
                <a:latin typeface="Barlow" panose="00000500000000000000" pitchFamily="2" charset="0"/>
              </a:rPr>
              <a:t> (</a:t>
            </a:r>
            <a:r>
              <a:rPr lang="nl-NL" sz="1600" dirty="0" err="1">
                <a:latin typeface="Barlow" panose="00000500000000000000" pitchFamily="2" charset="0"/>
              </a:rPr>
              <a:t>homophily</a:t>
            </a:r>
            <a:r>
              <a:rPr lang="nl-NL" sz="1600" dirty="0">
                <a:latin typeface="Barlow" panose="00000500000000000000" pitchFamily="2" charset="0"/>
              </a:rPr>
              <a:t>): zijn gelijkaardige </a:t>
            </a:r>
            <a:r>
              <a:rPr lang="nl-NL" sz="1600" dirty="0" err="1">
                <a:latin typeface="Barlow" panose="00000500000000000000" pitchFamily="2" charset="0"/>
              </a:rPr>
              <a:t>nodes</a:t>
            </a:r>
            <a:r>
              <a:rPr lang="nl-NL" sz="1600" dirty="0">
                <a:latin typeface="Barlow" panose="00000500000000000000" pitchFamily="2" charset="0"/>
              </a:rPr>
              <a:t> meer verbonden met elkaar? </a:t>
            </a:r>
          </a:p>
          <a:p>
            <a:pPr lvl="2"/>
            <a:r>
              <a:rPr lang="nl-NL" sz="1600" dirty="0">
                <a:latin typeface="Barlow" panose="00000500000000000000" pitchFamily="2" charset="0"/>
              </a:rPr>
              <a:t>Nominale node attributen</a:t>
            </a:r>
          </a:p>
          <a:p>
            <a:pPr lvl="3"/>
            <a:r>
              <a:rPr lang="nl-NL" sz="1400" dirty="0">
                <a:latin typeface="Barlow" panose="00000500000000000000" pitchFamily="2" charset="0"/>
              </a:rPr>
              <a:t>Selectie tabel</a:t>
            </a:r>
          </a:p>
          <a:p>
            <a:pPr lvl="2"/>
            <a:r>
              <a:rPr lang="nl-NL" sz="1600" dirty="0">
                <a:latin typeface="Barlow" panose="00000500000000000000" pitchFamily="2" charset="0"/>
              </a:rPr>
              <a:t>Continue node attributen</a:t>
            </a:r>
          </a:p>
          <a:p>
            <a:pPr lvl="3"/>
            <a:r>
              <a:rPr lang="nl-NL" sz="1400" i="1" dirty="0" err="1">
                <a:latin typeface="Barlow" panose="00000500000000000000" pitchFamily="2" charset="0"/>
              </a:rPr>
              <a:t>Assortativity</a:t>
            </a:r>
            <a:r>
              <a:rPr lang="nl-NL" sz="1400" i="1" dirty="0">
                <a:latin typeface="Barlow" panose="00000500000000000000" pitchFamily="2" charset="0"/>
              </a:rPr>
              <a:t> </a:t>
            </a:r>
            <a:r>
              <a:rPr lang="nl-NL" sz="1400" i="1" dirty="0" err="1">
                <a:latin typeface="Barlow" panose="00000500000000000000" pitchFamily="2" charset="0"/>
              </a:rPr>
              <a:t>coefficients</a:t>
            </a:r>
            <a:endParaRPr lang="nl-NL" sz="1400" i="1" dirty="0">
              <a:latin typeface="Barlow" panose="00000500000000000000" pitchFamily="2" charset="0"/>
            </a:endParaRPr>
          </a:p>
          <a:p>
            <a:pPr lvl="3"/>
            <a:r>
              <a:rPr lang="nl-NL" sz="1400" i="1" dirty="0">
                <a:latin typeface="Barlow" panose="00000500000000000000" pitchFamily="2" charset="0"/>
              </a:rPr>
              <a:t>Network auto-</a:t>
            </a:r>
            <a:r>
              <a:rPr lang="nl-NL" sz="1400" i="1" dirty="0" err="1">
                <a:latin typeface="Barlow" panose="00000500000000000000" pitchFamily="2" charset="0"/>
              </a:rPr>
              <a:t>correlation</a:t>
            </a:r>
            <a:r>
              <a:rPr lang="nl-NL" sz="1400" i="1" dirty="0">
                <a:latin typeface="Barlow" panose="00000500000000000000" pitchFamily="2" charset="0"/>
              </a:rPr>
              <a:t> (e.g., </a:t>
            </a:r>
            <a:r>
              <a:rPr lang="nl-NL" sz="1400" i="1" dirty="0" err="1">
                <a:latin typeface="Barlow" panose="00000500000000000000" pitchFamily="2" charset="0"/>
              </a:rPr>
              <a:t>Moran’s</a:t>
            </a:r>
            <a:r>
              <a:rPr lang="nl-NL" sz="1400" i="1" dirty="0">
                <a:latin typeface="Barlow" panose="00000500000000000000" pitchFamily="2" charset="0"/>
              </a:rPr>
              <a:t> I)</a:t>
            </a:r>
            <a:endParaRPr lang="nl-NL" sz="1600" i="1" dirty="0">
              <a:latin typeface="Barlow" panose="00000500000000000000" pitchFamily="2" charset="0"/>
            </a:endParaRPr>
          </a:p>
          <a:p>
            <a:pPr lvl="2"/>
            <a:r>
              <a:rPr lang="nl-NL" sz="1600" dirty="0">
                <a:latin typeface="Barlow" panose="00000500000000000000" pitchFamily="2" charset="0"/>
              </a:rPr>
              <a:t>Nominale en continue node attributen</a:t>
            </a:r>
          </a:p>
          <a:p>
            <a:pPr lvl="3"/>
            <a:r>
              <a:rPr lang="nl-NL" sz="1400" dirty="0">
                <a:latin typeface="Barlow" panose="00000500000000000000" pitchFamily="2" charset="0"/>
              </a:rPr>
              <a:t>Multivariate modellen (MRQAP, ERGM, SAOM)</a:t>
            </a:r>
          </a:p>
          <a:p>
            <a:pPr marL="579600" lvl="3" indent="0">
              <a:buNone/>
            </a:pPr>
            <a:endParaRPr lang="nl-NL" sz="1400" dirty="0">
              <a:latin typeface="Barlow" panose="00000500000000000000" pitchFamily="2" charset="0"/>
            </a:endParaRPr>
          </a:p>
        </p:txBody>
      </p:sp>
    </p:spTree>
    <p:extLst>
      <p:ext uri="{BB962C8B-B14F-4D97-AF65-F5344CB8AC3E}">
        <p14:creationId xmlns:p14="http://schemas.microsoft.com/office/powerpoint/2010/main" val="919209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28761-809B-BE91-38D2-045BF3280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09F5D-1A36-3C2E-B856-E4CC4550997B}"/>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1E957D0A-BFEA-16DA-A78D-0392C72BC64C}"/>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5A49DDAE-8BED-2B12-5DC2-F600696F7924}"/>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2"/>
            <a:r>
              <a:rPr lang="nl-NL" sz="1600" dirty="0" err="1">
                <a:latin typeface="Barlow" panose="00000500000000000000" pitchFamily="2" charset="0"/>
              </a:rPr>
              <a:t>Triad</a:t>
            </a:r>
            <a:r>
              <a:rPr lang="nl-NL" sz="1600" dirty="0">
                <a:latin typeface="Barlow" panose="00000500000000000000" pitchFamily="2" charset="0"/>
              </a:rPr>
              <a:t> census: structurele configuraties in een netwerk – hoe vaak komen ze voor</a:t>
            </a:r>
          </a:p>
          <a:p>
            <a:pPr lvl="2"/>
            <a:r>
              <a:rPr lang="nl-NL" sz="1600" dirty="0">
                <a:latin typeface="Barlow" panose="00000500000000000000" pitchFamily="2" charset="0"/>
              </a:rPr>
              <a:t>Simpele, maar nuttige oefening!</a:t>
            </a:r>
          </a:p>
          <a:p>
            <a:pPr lvl="2"/>
            <a:r>
              <a:rPr lang="nl-NL" sz="1600" dirty="0" err="1">
                <a:latin typeface="Barlow" panose="00000500000000000000" pitchFamily="2" charset="0"/>
              </a:rPr>
              <a:t>Dyads</a:t>
            </a:r>
            <a:r>
              <a:rPr lang="nl-NL" sz="1600" dirty="0">
                <a:latin typeface="Barlow" panose="00000500000000000000" pitchFamily="2" charset="0"/>
              </a:rPr>
              <a:t>: slechts drie census types in binaire </a:t>
            </a:r>
            <a:r>
              <a:rPr lang="nl-NL" sz="1600" dirty="0" err="1">
                <a:latin typeface="Barlow" panose="00000500000000000000" pitchFamily="2" charset="0"/>
              </a:rPr>
              <a:t>directed</a:t>
            </a:r>
            <a:r>
              <a:rPr lang="nl-NL" sz="1600" dirty="0">
                <a:latin typeface="Barlow" panose="00000500000000000000" pitchFamily="2" charset="0"/>
              </a:rPr>
              <a:t> netwerk</a:t>
            </a:r>
          </a:p>
          <a:p>
            <a:pPr lvl="3"/>
            <a:r>
              <a:rPr lang="nl-NL" sz="1400" b="1" dirty="0" err="1">
                <a:latin typeface="Barlow" panose="00000500000000000000" pitchFamily="2" charset="0"/>
              </a:rPr>
              <a:t>Symetrisch</a:t>
            </a:r>
            <a:r>
              <a:rPr lang="nl-NL" sz="1400" b="1" dirty="0">
                <a:latin typeface="Barlow" panose="00000500000000000000" pitchFamily="2" charset="0"/>
              </a:rPr>
              <a:t> (</a:t>
            </a:r>
            <a:r>
              <a:rPr lang="nl-NL" sz="1400" b="1" dirty="0" err="1">
                <a:latin typeface="Barlow" panose="00000500000000000000" pitchFamily="2" charset="0"/>
              </a:rPr>
              <a:t>mutual</a:t>
            </a:r>
            <a:r>
              <a:rPr lang="nl-NL" sz="1400" b="1" dirty="0">
                <a:latin typeface="Barlow" panose="00000500000000000000" pitchFamily="2" charset="0"/>
              </a:rPr>
              <a:t>)</a:t>
            </a:r>
          </a:p>
          <a:p>
            <a:pPr lvl="3"/>
            <a:endParaRPr lang="nl-NL" sz="1400" b="1" dirty="0">
              <a:latin typeface="Barlow" panose="00000500000000000000" pitchFamily="2" charset="0"/>
            </a:endParaRPr>
          </a:p>
          <a:p>
            <a:pPr lvl="3"/>
            <a:endParaRPr lang="nl-NL" sz="1400" b="1" dirty="0">
              <a:latin typeface="Barlow" panose="00000500000000000000" pitchFamily="2" charset="0"/>
            </a:endParaRPr>
          </a:p>
          <a:p>
            <a:pPr lvl="3"/>
            <a:r>
              <a:rPr lang="nl-NL" sz="1400" b="1" dirty="0" err="1">
                <a:latin typeface="Barlow" panose="00000500000000000000" pitchFamily="2" charset="0"/>
              </a:rPr>
              <a:t>Assymetrisch</a:t>
            </a:r>
            <a:endParaRPr lang="nl-NL" sz="1400" b="1" dirty="0">
              <a:latin typeface="Barlow" panose="00000500000000000000" pitchFamily="2" charset="0"/>
            </a:endParaRPr>
          </a:p>
          <a:p>
            <a:pPr lvl="3"/>
            <a:endParaRPr lang="nl-NL" sz="1400" b="1" dirty="0">
              <a:latin typeface="Barlow" panose="00000500000000000000" pitchFamily="2" charset="0"/>
            </a:endParaRPr>
          </a:p>
          <a:p>
            <a:pPr lvl="3"/>
            <a:endParaRPr lang="nl-NL" sz="1400" b="1" dirty="0">
              <a:latin typeface="Barlow" panose="00000500000000000000" pitchFamily="2" charset="0"/>
            </a:endParaRPr>
          </a:p>
          <a:p>
            <a:pPr lvl="3"/>
            <a:r>
              <a:rPr lang="nl-NL" sz="1400" b="1" dirty="0">
                <a:latin typeface="Barlow" panose="00000500000000000000" pitchFamily="2" charset="0"/>
              </a:rPr>
              <a:t>Nul (leeg)</a:t>
            </a:r>
          </a:p>
          <a:p>
            <a:pPr lvl="2"/>
            <a:endParaRPr lang="nl-NL" sz="1400" dirty="0">
              <a:latin typeface="Barlow" panose="00000500000000000000" pitchFamily="2" charset="0"/>
            </a:endParaRPr>
          </a:p>
          <a:p>
            <a:pPr lvl="2"/>
            <a:endParaRPr lang="nl-NL" sz="1600" dirty="0">
              <a:latin typeface="Barlow" panose="00000500000000000000" pitchFamily="2" charset="0"/>
            </a:endParaRPr>
          </a:p>
        </p:txBody>
      </p:sp>
      <p:sp>
        <p:nvSpPr>
          <p:cNvPr id="6" name="Ovaal 5">
            <a:extLst>
              <a:ext uri="{FF2B5EF4-FFF2-40B4-BE49-F238E27FC236}">
                <a16:creationId xmlns:a16="http://schemas.microsoft.com/office/drawing/2014/main" id="{FAC3156E-A4B8-8B63-0425-6B0B39EC649D}"/>
              </a:ext>
            </a:extLst>
          </p:cNvPr>
          <p:cNvSpPr/>
          <p:nvPr/>
        </p:nvSpPr>
        <p:spPr>
          <a:xfrm>
            <a:off x="5911633" y="4407573"/>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Rechte verbindingslijn met pijl 6">
            <a:extLst>
              <a:ext uri="{FF2B5EF4-FFF2-40B4-BE49-F238E27FC236}">
                <a16:creationId xmlns:a16="http://schemas.microsoft.com/office/drawing/2014/main" id="{2FC32E9D-F738-2F19-332E-C975CD682C3F}"/>
              </a:ext>
            </a:extLst>
          </p:cNvPr>
          <p:cNvCxnSpPr>
            <a:cxnSpLocks/>
          </p:cNvCxnSpPr>
          <p:nvPr/>
        </p:nvCxnSpPr>
        <p:spPr>
          <a:xfrm>
            <a:off x="6345244" y="4600011"/>
            <a:ext cx="820601" cy="0"/>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Ovaal 7">
            <a:extLst>
              <a:ext uri="{FF2B5EF4-FFF2-40B4-BE49-F238E27FC236}">
                <a16:creationId xmlns:a16="http://schemas.microsoft.com/office/drawing/2014/main" id="{71EC77FE-81E0-69B3-FB6A-E87CDFAFA5D4}"/>
              </a:ext>
            </a:extLst>
          </p:cNvPr>
          <p:cNvSpPr/>
          <p:nvPr/>
        </p:nvSpPr>
        <p:spPr>
          <a:xfrm>
            <a:off x="7149007" y="4407573"/>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8068D627-60D4-28F0-5C00-4B4B56BBDE66}"/>
              </a:ext>
            </a:extLst>
          </p:cNvPr>
          <p:cNvSpPr/>
          <p:nvPr/>
        </p:nvSpPr>
        <p:spPr>
          <a:xfrm>
            <a:off x="5911633" y="527648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Rechte verbindingslijn met pijl 9">
            <a:extLst>
              <a:ext uri="{FF2B5EF4-FFF2-40B4-BE49-F238E27FC236}">
                <a16:creationId xmlns:a16="http://schemas.microsoft.com/office/drawing/2014/main" id="{A60AB400-2AB3-28DC-A8E0-EFF42A91C779}"/>
              </a:ext>
            </a:extLst>
          </p:cNvPr>
          <p:cNvCxnSpPr>
            <a:cxnSpLocks/>
          </p:cNvCxnSpPr>
          <p:nvPr/>
        </p:nvCxnSpPr>
        <p:spPr>
          <a:xfrm>
            <a:off x="6345244" y="5468923"/>
            <a:ext cx="820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Ovaal 10">
            <a:extLst>
              <a:ext uri="{FF2B5EF4-FFF2-40B4-BE49-F238E27FC236}">
                <a16:creationId xmlns:a16="http://schemas.microsoft.com/office/drawing/2014/main" id="{82EA5D74-81C7-B22D-ACF1-CAB43BC6C2F0}"/>
              </a:ext>
            </a:extLst>
          </p:cNvPr>
          <p:cNvSpPr/>
          <p:nvPr/>
        </p:nvSpPr>
        <p:spPr>
          <a:xfrm>
            <a:off x="7149007" y="5276485"/>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al 11">
            <a:extLst>
              <a:ext uri="{FF2B5EF4-FFF2-40B4-BE49-F238E27FC236}">
                <a16:creationId xmlns:a16="http://schemas.microsoft.com/office/drawing/2014/main" id="{674A9D89-F699-8BA5-6FA7-6450E33A3773}"/>
              </a:ext>
            </a:extLst>
          </p:cNvPr>
          <p:cNvSpPr/>
          <p:nvPr/>
        </p:nvSpPr>
        <p:spPr>
          <a:xfrm>
            <a:off x="5894368" y="607063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Ovaal 12">
            <a:extLst>
              <a:ext uri="{FF2B5EF4-FFF2-40B4-BE49-F238E27FC236}">
                <a16:creationId xmlns:a16="http://schemas.microsoft.com/office/drawing/2014/main" id="{D13D0299-4390-004E-720C-A6DB0F1B5760}"/>
              </a:ext>
            </a:extLst>
          </p:cNvPr>
          <p:cNvSpPr/>
          <p:nvPr/>
        </p:nvSpPr>
        <p:spPr>
          <a:xfrm>
            <a:off x="7131742" y="6070636"/>
            <a:ext cx="433611" cy="38487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7283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DE1DF-C69C-826B-4E19-2C3E95270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AC0A10-261B-AD31-DEF3-D5DE234859C4}"/>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5456EB99-CA90-A39C-3700-5F5BDB3F67C9}"/>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00AFA732-18DE-3EC5-8096-1778474C320E}"/>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err="1">
                <a:solidFill>
                  <a:schemeClr val="accent1"/>
                </a:solidFill>
                <a:latin typeface="Barlow" panose="00000500000000000000" pitchFamily="2" charset="0"/>
              </a:rPr>
              <a:t>Triad</a:t>
            </a:r>
            <a:r>
              <a:rPr lang="nl-NL" dirty="0">
                <a:solidFill>
                  <a:schemeClr val="accent1"/>
                </a:solidFill>
                <a:latin typeface="Barlow" panose="00000500000000000000" pitchFamily="2" charset="0"/>
              </a:rPr>
              <a:t> level</a:t>
            </a:r>
          </a:p>
          <a:p>
            <a:pPr lvl="2"/>
            <a:r>
              <a:rPr lang="nl-NL" sz="1600" dirty="0" err="1">
                <a:latin typeface="Barlow" panose="00000500000000000000" pitchFamily="2" charset="0"/>
              </a:rPr>
              <a:t>Triad</a:t>
            </a:r>
            <a:r>
              <a:rPr lang="nl-NL" sz="1600" dirty="0">
                <a:latin typeface="Barlow" panose="00000500000000000000" pitchFamily="2" charset="0"/>
              </a:rPr>
              <a:t> census:</a:t>
            </a:r>
          </a:p>
          <a:p>
            <a:pPr lvl="3"/>
            <a:r>
              <a:rPr lang="nl-NL" sz="1200" dirty="0">
                <a:latin typeface="Barlow" panose="00000500000000000000" pitchFamily="2" charset="0"/>
              </a:rPr>
              <a:t>3-digit codenamen</a:t>
            </a:r>
          </a:p>
          <a:p>
            <a:pPr lvl="4"/>
            <a:r>
              <a:rPr lang="nl-NL" sz="1200" dirty="0">
                <a:latin typeface="Barlow" panose="00000500000000000000" pitchFamily="2" charset="0"/>
              </a:rPr>
              <a:t>Aantal </a:t>
            </a:r>
            <a:r>
              <a:rPr lang="nl-NL" sz="1200" dirty="0" err="1">
                <a:latin typeface="Barlow" panose="00000500000000000000" pitchFamily="2" charset="0"/>
              </a:rPr>
              <a:t>mutual</a:t>
            </a:r>
            <a:r>
              <a:rPr lang="nl-NL" sz="1200" dirty="0">
                <a:latin typeface="Barlow" panose="00000500000000000000" pitchFamily="2" charset="0"/>
              </a:rPr>
              <a:t> </a:t>
            </a:r>
            <a:r>
              <a:rPr lang="nl-NL" sz="1200" dirty="0" err="1">
                <a:latin typeface="Barlow" panose="00000500000000000000" pitchFamily="2" charset="0"/>
              </a:rPr>
              <a:t>dyads</a:t>
            </a:r>
            <a:endParaRPr lang="nl-NL" sz="1200" dirty="0">
              <a:latin typeface="Barlow" panose="00000500000000000000" pitchFamily="2" charset="0"/>
            </a:endParaRPr>
          </a:p>
          <a:p>
            <a:pPr lvl="4"/>
            <a:r>
              <a:rPr lang="nl-NL" sz="1200" dirty="0">
                <a:latin typeface="Barlow" panose="00000500000000000000" pitchFamily="2" charset="0"/>
              </a:rPr>
              <a:t>Aantal asymmetrische </a:t>
            </a:r>
            <a:r>
              <a:rPr lang="nl-NL" sz="1200" dirty="0" err="1">
                <a:latin typeface="Barlow" panose="00000500000000000000" pitchFamily="2" charset="0"/>
              </a:rPr>
              <a:t>dyads</a:t>
            </a:r>
            <a:endParaRPr lang="nl-NL" sz="1200" dirty="0">
              <a:latin typeface="Barlow" panose="00000500000000000000" pitchFamily="2" charset="0"/>
            </a:endParaRPr>
          </a:p>
          <a:p>
            <a:pPr lvl="4"/>
            <a:r>
              <a:rPr lang="nl-NL" sz="1200" dirty="0">
                <a:latin typeface="Barlow" panose="00000500000000000000" pitchFamily="2" charset="0"/>
              </a:rPr>
              <a:t>Aantal lege </a:t>
            </a:r>
            <a:r>
              <a:rPr lang="nl-NL" sz="1200" dirty="0" err="1">
                <a:latin typeface="Barlow" panose="00000500000000000000" pitchFamily="2" charset="0"/>
              </a:rPr>
              <a:t>dyads</a:t>
            </a:r>
            <a:endParaRPr lang="nl-NL" sz="1200" dirty="0">
              <a:latin typeface="Barlow" panose="00000500000000000000" pitchFamily="2" charset="0"/>
            </a:endParaRPr>
          </a:p>
          <a:p>
            <a:pPr lvl="3"/>
            <a:r>
              <a:rPr lang="nl-NL" sz="1200" dirty="0" err="1">
                <a:latin typeface="Barlow" panose="00000500000000000000" pitchFamily="2" charset="0"/>
              </a:rPr>
              <a:t>Suffixes</a:t>
            </a:r>
            <a:endParaRPr lang="nl-NL" sz="1200" dirty="0">
              <a:latin typeface="Barlow" panose="00000500000000000000" pitchFamily="2" charset="0"/>
            </a:endParaRPr>
          </a:p>
          <a:p>
            <a:pPr lvl="4"/>
            <a:r>
              <a:rPr lang="nl-NL" sz="1200" dirty="0">
                <a:latin typeface="Barlow" panose="00000500000000000000" pitchFamily="2" charset="0"/>
              </a:rPr>
              <a:t>U – up</a:t>
            </a:r>
          </a:p>
          <a:p>
            <a:pPr lvl="4"/>
            <a:r>
              <a:rPr lang="nl-NL" sz="1200" dirty="0">
                <a:latin typeface="Barlow" panose="00000500000000000000" pitchFamily="2" charset="0"/>
              </a:rPr>
              <a:t>D – down</a:t>
            </a:r>
          </a:p>
          <a:p>
            <a:pPr lvl="4"/>
            <a:r>
              <a:rPr lang="nl-NL" sz="1200" dirty="0">
                <a:latin typeface="Barlow" panose="00000500000000000000" pitchFamily="2" charset="0"/>
              </a:rPr>
              <a:t>T – </a:t>
            </a:r>
            <a:r>
              <a:rPr lang="nl-NL" sz="1200" dirty="0" err="1">
                <a:latin typeface="Barlow" panose="00000500000000000000" pitchFamily="2" charset="0"/>
              </a:rPr>
              <a:t>transitive</a:t>
            </a:r>
            <a:endParaRPr lang="nl-NL" sz="1200" dirty="0">
              <a:latin typeface="Barlow" panose="00000500000000000000" pitchFamily="2" charset="0"/>
            </a:endParaRPr>
          </a:p>
          <a:p>
            <a:pPr lvl="4"/>
            <a:r>
              <a:rPr lang="nl-NL" sz="1200" dirty="0">
                <a:latin typeface="Barlow" panose="00000500000000000000" pitchFamily="2" charset="0"/>
              </a:rPr>
              <a:t>C - </a:t>
            </a:r>
            <a:r>
              <a:rPr lang="nl-NL" sz="1200" dirty="0" err="1">
                <a:latin typeface="Barlow" panose="00000500000000000000" pitchFamily="2" charset="0"/>
              </a:rPr>
              <a:t>cycles</a:t>
            </a:r>
            <a:endParaRPr lang="nl-NL" sz="1200" dirty="0">
              <a:latin typeface="Barlow" panose="00000500000000000000" pitchFamily="2" charset="0"/>
            </a:endParaRPr>
          </a:p>
          <a:p>
            <a:pPr lvl="2"/>
            <a:endParaRPr lang="nl-NL" sz="1600" dirty="0">
              <a:latin typeface="Barlow" panose="00000500000000000000" pitchFamily="2" charset="0"/>
            </a:endParaRPr>
          </a:p>
        </p:txBody>
      </p:sp>
      <p:pic>
        <p:nvPicPr>
          <p:cNvPr id="16386" name="Picture 2" descr="The sixteen isomorphism classes of triad census for directed networks.... |  Download Scientific Diagram">
            <a:extLst>
              <a:ext uri="{FF2B5EF4-FFF2-40B4-BE49-F238E27FC236}">
                <a16:creationId xmlns:a16="http://schemas.microsoft.com/office/drawing/2014/main" id="{88A36A62-AFE7-075B-841C-EFC53A04EAF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Texturizer/>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658739" y="2518822"/>
            <a:ext cx="4775732" cy="3992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672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6CAB3-02ED-FC83-7396-19ADE0F1B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E96EE-6403-DE91-1595-FE963E3FBDE6}"/>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BF8E9C0C-B42F-AB11-3833-2B5DC28C409E}"/>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3174E386-6951-DDA8-0C57-769729A0FE98}"/>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2"/>
            <a:r>
              <a:rPr lang="nl-NL" sz="1600" b="1" dirty="0">
                <a:latin typeface="Barlow" panose="00000500000000000000" pitchFamily="2" charset="0"/>
              </a:rPr>
              <a:t>Community detectie</a:t>
            </a:r>
            <a:r>
              <a:rPr lang="nl-NL" sz="1600" dirty="0">
                <a:latin typeface="Barlow" panose="00000500000000000000" pitchFamily="2" charset="0"/>
              </a:rPr>
              <a:t>: in groep functioneren beïnvloedt actoren</a:t>
            </a:r>
          </a:p>
          <a:p>
            <a:pPr lvl="2"/>
            <a:r>
              <a:rPr lang="nl-NL" sz="1600" dirty="0">
                <a:latin typeface="Barlow" panose="00000500000000000000" pitchFamily="2" charset="0"/>
              </a:rPr>
              <a:t>Moeilijkheid: niet altijd evident om groepen te definiëren in een netwerk (cliques, clans etc.)</a:t>
            </a:r>
          </a:p>
          <a:p>
            <a:pPr lvl="2"/>
            <a:r>
              <a:rPr lang="nl-NL" sz="1600" dirty="0">
                <a:latin typeface="Barlow" panose="00000500000000000000" pitchFamily="2" charset="0"/>
              </a:rPr>
              <a:t>Centraal idee achter deze ‘groepen’</a:t>
            </a:r>
          </a:p>
          <a:p>
            <a:pPr lvl="3"/>
            <a:r>
              <a:rPr lang="nl-NL" sz="1400" dirty="0">
                <a:latin typeface="Barlow" panose="00000500000000000000" pitchFamily="2" charset="0"/>
              </a:rPr>
              <a:t>Sterk geconnecteerd binnen de groep</a:t>
            </a:r>
          </a:p>
          <a:p>
            <a:pPr lvl="3"/>
            <a:r>
              <a:rPr lang="nl-NL" sz="1400" dirty="0">
                <a:latin typeface="Barlow" panose="00000500000000000000" pitchFamily="2" charset="0"/>
              </a:rPr>
              <a:t>Minder geconnecteerd met andere groepen</a:t>
            </a:r>
          </a:p>
          <a:p>
            <a:pPr lvl="2"/>
            <a:r>
              <a:rPr lang="nl-NL" sz="1600" dirty="0">
                <a:latin typeface="Barlow" panose="00000500000000000000" pitchFamily="2" charset="0"/>
              </a:rPr>
              <a:t>Beperking: </a:t>
            </a:r>
          </a:p>
          <a:p>
            <a:pPr lvl="3"/>
            <a:r>
              <a:rPr lang="nl-NL" sz="1400" dirty="0"/>
              <a:t>Netwerkclusters ≠ automatisch betekenisvolle groepen</a:t>
            </a:r>
          </a:p>
          <a:p>
            <a:pPr lvl="3"/>
            <a:r>
              <a:rPr lang="nl-NL" sz="1400" dirty="0"/>
              <a:t>Of de gevonden groep ‘echt’ relevant is, hangt af van bijkomende kennis over het systeem (bv. identiteit, gedeelde doelen, interactie context)</a:t>
            </a:r>
            <a:endParaRPr lang="nl-NL" sz="1400" dirty="0">
              <a:latin typeface="Barlow" panose="00000500000000000000" pitchFamily="2" charset="0"/>
            </a:endParaRPr>
          </a:p>
          <a:p>
            <a:pPr lvl="3"/>
            <a:endParaRPr lang="nl-NL" sz="1400" dirty="0">
              <a:latin typeface="Barlow" panose="00000500000000000000" pitchFamily="2" charset="0"/>
            </a:endParaRPr>
          </a:p>
        </p:txBody>
      </p:sp>
    </p:spTree>
    <p:extLst>
      <p:ext uri="{BB962C8B-B14F-4D97-AF65-F5344CB8AC3E}">
        <p14:creationId xmlns:p14="http://schemas.microsoft.com/office/powerpoint/2010/main" val="1511613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E530-ADC7-65F1-4320-4AF016E65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FDC3B-BE12-7466-D393-F45F16DA451C}"/>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9E777AAE-F4FD-D028-A674-30FBB3856AC7}"/>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3327E980-D105-A74C-2345-A2624B4FFBD2}"/>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2"/>
            <a:r>
              <a:rPr lang="nl-NL" sz="1600" b="1" dirty="0">
                <a:latin typeface="Barlow" panose="00000500000000000000" pitchFamily="2" charset="0"/>
              </a:rPr>
              <a:t>Community detectie</a:t>
            </a:r>
            <a:r>
              <a:rPr lang="nl-NL" sz="1600" dirty="0">
                <a:latin typeface="Barlow" panose="00000500000000000000" pitchFamily="2" charset="0"/>
              </a:rPr>
              <a:t>: Vergelijkbaar met clusteranalyse </a:t>
            </a:r>
          </a:p>
          <a:p>
            <a:pPr lvl="2"/>
            <a:r>
              <a:rPr lang="nl-NL" sz="1600" dirty="0">
                <a:latin typeface="Barlow" panose="00000500000000000000" pitchFamily="2" charset="0"/>
              </a:rPr>
              <a:t>Twee soorten strategieën: </a:t>
            </a:r>
          </a:p>
          <a:p>
            <a:pPr lvl="3"/>
            <a:r>
              <a:rPr lang="nl-NL" sz="1400" dirty="0">
                <a:latin typeface="Barlow" panose="00000500000000000000" pitchFamily="2" charset="0"/>
              </a:rPr>
              <a:t>Opbouwend (</a:t>
            </a:r>
            <a:r>
              <a:rPr lang="nl-NL" sz="1400" dirty="0" err="1">
                <a:latin typeface="Barlow" panose="00000500000000000000" pitchFamily="2" charset="0"/>
              </a:rPr>
              <a:t>agglomeratief</a:t>
            </a:r>
            <a:r>
              <a:rPr lang="nl-NL" sz="1400" dirty="0">
                <a:latin typeface="Barlow" panose="00000500000000000000" pitchFamily="2" charset="0"/>
              </a:rPr>
              <a:t>): groepen samenvoegen </a:t>
            </a:r>
          </a:p>
          <a:p>
            <a:pPr lvl="3"/>
            <a:r>
              <a:rPr lang="nl-NL" sz="1400" dirty="0">
                <a:latin typeface="Barlow" panose="00000500000000000000" pitchFamily="2" charset="0"/>
              </a:rPr>
              <a:t>Afbrekend (divisief): netwerk splitsen in kleinere delen </a:t>
            </a:r>
          </a:p>
          <a:p>
            <a:pPr lvl="2"/>
            <a:r>
              <a:rPr lang="nl-NL" sz="1600" dirty="0">
                <a:latin typeface="Barlow" panose="00000500000000000000" pitchFamily="2" charset="0"/>
              </a:rPr>
              <a:t>Wordt gestuurd door een 'kostenfunctie' die aangeeft hoe goed de indeling is </a:t>
            </a:r>
          </a:p>
          <a:p>
            <a:pPr lvl="2"/>
            <a:r>
              <a:rPr lang="nl-NL" sz="1600" dirty="0">
                <a:latin typeface="Barlow" panose="00000500000000000000" pitchFamily="2" charset="0"/>
              </a:rPr>
              <a:t>Populaire maatstaf: </a:t>
            </a:r>
            <a:r>
              <a:rPr lang="nl-NL" sz="1600" dirty="0" err="1">
                <a:latin typeface="Barlow" panose="00000500000000000000" pitchFamily="2" charset="0"/>
              </a:rPr>
              <a:t>modularitity</a:t>
            </a:r>
            <a:r>
              <a:rPr lang="nl-NL" sz="1600" dirty="0">
                <a:latin typeface="Barlow" panose="00000500000000000000" pitchFamily="2" charset="0"/>
              </a:rPr>
              <a:t> </a:t>
            </a:r>
          </a:p>
          <a:p>
            <a:pPr lvl="3"/>
            <a:r>
              <a:rPr lang="nl-NL" sz="1400" dirty="0">
                <a:latin typeface="Barlow" panose="00000500000000000000" pitchFamily="2" charset="0"/>
              </a:rPr>
              <a:t>Vergelijkt hoeveel verbindingen er binnen clusters zijn vergeleken met wat je zou verwachten bij toeval </a:t>
            </a:r>
          </a:p>
          <a:p>
            <a:pPr lvl="3"/>
            <a:r>
              <a:rPr lang="nl-NL" sz="1400" dirty="0">
                <a:latin typeface="Barlow" panose="00000500000000000000" pitchFamily="2" charset="0"/>
              </a:rPr>
              <a:t>Hoe hoger de </a:t>
            </a:r>
            <a:r>
              <a:rPr lang="nl-NL" sz="1400" dirty="0" err="1">
                <a:latin typeface="Barlow" panose="00000500000000000000" pitchFamily="2" charset="0"/>
              </a:rPr>
              <a:t>modulariteit</a:t>
            </a:r>
            <a:r>
              <a:rPr lang="nl-NL" sz="1400" dirty="0">
                <a:latin typeface="Barlow" panose="00000500000000000000" pitchFamily="2" charset="0"/>
              </a:rPr>
              <a:t>, hoe duidelijker de groepen </a:t>
            </a:r>
          </a:p>
          <a:p>
            <a:pPr lvl="2"/>
            <a:r>
              <a:rPr lang="nl-NL" sz="1600" dirty="0">
                <a:latin typeface="Barlow" panose="00000500000000000000" pitchFamily="2" charset="0"/>
              </a:rPr>
              <a:t>Moeilijkheid: Er zijn veel manieren om dit te doen en het vinden van de beste oplossing is complex</a:t>
            </a:r>
            <a:endParaRPr lang="nl-NL" sz="1400" dirty="0">
              <a:latin typeface="Barlow" panose="00000500000000000000" pitchFamily="2" charset="0"/>
            </a:endParaRPr>
          </a:p>
        </p:txBody>
      </p:sp>
    </p:spTree>
    <p:extLst>
      <p:ext uri="{BB962C8B-B14F-4D97-AF65-F5344CB8AC3E}">
        <p14:creationId xmlns:p14="http://schemas.microsoft.com/office/powerpoint/2010/main" val="1932844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EECD-CEBB-0CF0-F3E4-3CE144C7A3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9C2D0-6F9B-E29E-B67F-E482F80D0BC1}"/>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B8D77D39-29D1-FB23-A706-6B8124C3F1A8}"/>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C5181726-9115-1A48-06DE-78A6AE44D6E7}"/>
              </a:ext>
            </a:extLst>
          </p:cNvPr>
          <p:cNvSpPr>
            <a:spLocks noGrp="1"/>
          </p:cNvSpPr>
          <p:nvPr>
            <p:ph type="body" sz="quarter" idx="11"/>
          </p:nvPr>
        </p:nvSpPr>
        <p:spPr>
          <a:xfrm>
            <a:off x="415924" y="2286000"/>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2"/>
            <a:r>
              <a:rPr lang="nl-NL" sz="1600" b="1" dirty="0">
                <a:latin typeface="Barlow" panose="00000500000000000000" pitchFamily="2" charset="0"/>
              </a:rPr>
              <a:t>Block </a:t>
            </a:r>
            <a:r>
              <a:rPr lang="nl-NL" sz="1600" b="1" dirty="0" err="1">
                <a:latin typeface="Barlow" panose="00000500000000000000" pitchFamily="2" charset="0"/>
              </a:rPr>
              <a:t>modelling</a:t>
            </a:r>
            <a:endParaRPr lang="nl-NL" sz="1600" b="1" dirty="0">
              <a:latin typeface="Barlow" panose="00000500000000000000" pitchFamily="2" charset="0"/>
            </a:endParaRPr>
          </a:p>
          <a:p>
            <a:pPr lvl="3"/>
            <a:r>
              <a:rPr lang="nl-NL" sz="1600" dirty="0">
                <a:latin typeface="Barlow" panose="00000500000000000000" pitchFamily="2" charset="0"/>
              </a:rPr>
              <a:t>Zoek naar knopen die een gelijkaardige positie innemen in het netwerk, d.w.z. ze hebben gelijkaardige connecties met de rest van het netwerk (</a:t>
            </a:r>
            <a:r>
              <a:rPr lang="nl-NL" sz="1600" i="1" dirty="0" err="1">
                <a:latin typeface="Barlow" panose="00000500000000000000" pitchFamily="2" charset="0"/>
              </a:rPr>
              <a:t>structural</a:t>
            </a:r>
            <a:r>
              <a:rPr lang="nl-NL" sz="1600" i="1" dirty="0">
                <a:latin typeface="Barlow" panose="00000500000000000000" pitchFamily="2" charset="0"/>
              </a:rPr>
              <a:t> </a:t>
            </a:r>
            <a:r>
              <a:rPr lang="nl-NL" sz="1600" i="1" dirty="0" err="1">
                <a:latin typeface="Barlow" panose="00000500000000000000" pitchFamily="2" charset="0"/>
              </a:rPr>
              <a:t>equivalence</a:t>
            </a:r>
            <a:r>
              <a:rPr lang="nl-NL" sz="1600" dirty="0">
                <a:latin typeface="Barlow" panose="00000500000000000000" pitchFamily="2" charset="0"/>
              </a:rPr>
              <a:t>)</a:t>
            </a:r>
          </a:p>
          <a:p>
            <a:pPr lvl="3"/>
            <a:r>
              <a:rPr lang="nl-NL" sz="1600" dirty="0">
                <a:latin typeface="Barlow" panose="00000500000000000000" pitchFamily="2" charset="0"/>
              </a:rPr>
              <a:t>Wat levert dat op? </a:t>
            </a:r>
          </a:p>
          <a:p>
            <a:pPr lvl="4"/>
            <a:r>
              <a:rPr lang="nl-NL" sz="1400" dirty="0">
                <a:latin typeface="Barlow" panose="00000500000000000000" pitchFamily="2" charset="0"/>
              </a:rPr>
              <a:t>Groepen van vergelijkbare actoren </a:t>
            </a:r>
          </a:p>
          <a:p>
            <a:pPr lvl="4"/>
            <a:r>
              <a:rPr lang="nl-NL" sz="1400" dirty="0">
                <a:latin typeface="Barlow" panose="00000500000000000000" pitchFamily="2" charset="0"/>
              </a:rPr>
              <a:t>Niet enkel sterk verbonden clusters, maar ook actoren met een typische rol, zoals brugfiguren </a:t>
            </a:r>
          </a:p>
          <a:p>
            <a:pPr lvl="3"/>
            <a:r>
              <a:rPr lang="nl-NL" sz="1600" dirty="0">
                <a:latin typeface="Barlow" panose="00000500000000000000" pitchFamily="2" charset="0"/>
              </a:rPr>
              <a:t>Bock </a:t>
            </a:r>
            <a:r>
              <a:rPr lang="nl-NL" sz="1600" dirty="0" err="1">
                <a:latin typeface="Barlow" panose="00000500000000000000" pitchFamily="2" charset="0"/>
              </a:rPr>
              <a:t>modelling</a:t>
            </a:r>
            <a:r>
              <a:rPr lang="nl-NL" sz="1600" dirty="0">
                <a:latin typeface="Barlow" panose="00000500000000000000" pitchFamily="2" charset="0"/>
              </a:rPr>
              <a:t> onderzoekt de structuur van de </a:t>
            </a:r>
            <a:r>
              <a:rPr lang="nl-NL" sz="1600" dirty="0" err="1">
                <a:latin typeface="Barlow" panose="00000500000000000000" pitchFamily="2" charset="0"/>
              </a:rPr>
              <a:t>adjacency</a:t>
            </a:r>
            <a:r>
              <a:rPr lang="nl-NL" sz="1600" dirty="0">
                <a:latin typeface="Barlow" panose="00000500000000000000" pitchFamily="2" charset="0"/>
              </a:rPr>
              <a:t> matrix (wie is verbonden met wie) om patronen te vinden binnen en tussen groepen en zo de onderliggende groepsstructuur van het netwerk zichtbaar te maken in ‘blokken’</a:t>
            </a:r>
          </a:p>
        </p:txBody>
      </p:sp>
    </p:spTree>
    <p:extLst>
      <p:ext uri="{BB962C8B-B14F-4D97-AF65-F5344CB8AC3E}">
        <p14:creationId xmlns:p14="http://schemas.microsoft.com/office/powerpoint/2010/main" val="29303918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45B82-57E1-C12B-AD5A-78BEA9C807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A936A-FC0B-37E3-129D-DD64AD0728E1}"/>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E3A6C8F0-89C7-E808-4113-06615B219C41}"/>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4EB64C2C-4EBF-8C76-E67F-38757A35A0B6}"/>
              </a:ext>
            </a:extLst>
          </p:cNvPr>
          <p:cNvSpPr>
            <a:spLocks noGrp="1"/>
          </p:cNvSpPr>
          <p:nvPr>
            <p:ph type="body" sz="quarter" idx="11"/>
          </p:nvPr>
        </p:nvSpPr>
        <p:spPr>
          <a:xfrm>
            <a:off x="415927" y="2071329"/>
            <a:ext cx="9328147" cy="4457700"/>
          </a:xfrm>
        </p:spPr>
        <p:txBody>
          <a:bodyPr>
            <a:noAutofit/>
          </a:bodyPr>
          <a:lstStyle/>
          <a:p>
            <a:pPr algn="l"/>
            <a:r>
              <a:rPr lang="nl-NL" dirty="0">
                <a:solidFill>
                  <a:schemeClr val="accent1"/>
                </a:solidFill>
                <a:latin typeface="Barlow" panose="00000500000000000000" pitchFamily="2" charset="0"/>
              </a:rPr>
              <a:t>Verschillende niveaus</a:t>
            </a:r>
          </a:p>
          <a:p>
            <a:pPr lvl="1"/>
            <a:r>
              <a:rPr lang="nl-NL" dirty="0">
                <a:solidFill>
                  <a:schemeClr val="accent1"/>
                </a:solidFill>
                <a:latin typeface="Barlow" panose="00000500000000000000" pitchFamily="2" charset="0"/>
              </a:rPr>
              <a:t>In-</a:t>
            </a:r>
            <a:r>
              <a:rPr lang="nl-NL" dirty="0" err="1">
                <a:solidFill>
                  <a:schemeClr val="accent1"/>
                </a:solidFill>
                <a:latin typeface="Barlow" panose="00000500000000000000" pitchFamily="2" charset="0"/>
              </a:rPr>
              <a:t>between</a:t>
            </a:r>
            <a:endParaRPr lang="nl-NL" dirty="0">
              <a:solidFill>
                <a:schemeClr val="accent1"/>
              </a:solidFill>
              <a:latin typeface="Barlow" panose="00000500000000000000" pitchFamily="2" charset="0"/>
            </a:endParaRPr>
          </a:p>
          <a:p>
            <a:pPr lvl="2"/>
            <a:r>
              <a:rPr lang="nl-NL" sz="1600" b="1" dirty="0">
                <a:latin typeface="Barlow" panose="00000500000000000000" pitchFamily="2" charset="0"/>
              </a:rPr>
              <a:t>Block </a:t>
            </a:r>
            <a:r>
              <a:rPr lang="nl-NL" sz="1600" b="1" dirty="0" err="1">
                <a:latin typeface="Barlow" panose="00000500000000000000" pitchFamily="2" charset="0"/>
              </a:rPr>
              <a:t>modelling</a:t>
            </a:r>
            <a:endParaRPr lang="nl-NL" sz="1600" b="1" dirty="0">
              <a:latin typeface="Barlow" panose="00000500000000000000" pitchFamily="2" charset="0"/>
            </a:endParaRPr>
          </a:p>
        </p:txBody>
      </p:sp>
      <p:pic>
        <p:nvPicPr>
          <p:cNvPr id="6" name="Afbeelding 5">
            <a:extLst>
              <a:ext uri="{FF2B5EF4-FFF2-40B4-BE49-F238E27FC236}">
                <a16:creationId xmlns:a16="http://schemas.microsoft.com/office/drawing/2014/main" id="{F5A481F2-57BC-7349-C66B-20BF2F24A52A}"/>
              </a:ext>
            </a:extLst>
          </p:cNvPr>
          <p:cNvPicPr>
            <a:picLocks noChangeAspect="1"/>
          </p:cNvPicPr>
          <p:nvPr/>
        </p:nvPicPr>
        <p:blipFill>
          <a:blip r:embed="rId3"/>
          <a:stretch>
            <a:fillRect/>
          </a:stretch>
        </p:blipFill>
        <p:spPr>
          <a:xfrm>
            <a:off x="2545981" y="3716727"/>
            <a:ext cx="5728223" cy="3026973"/>
          </a:xfrm>
          <a:prstGeom prst="rect">
            <a:avLst/>
          </a:prstGeom>
        </p:spPr>
      </p:pic>
    </p:spTree>
    <p:extLst>
      <p:ext uri="{BB962C8B-B14F-4D97-AF65-F5344CB8AC3E}">
        <p14:creationId xmlns:p14="http://schemas.microsoft.com/office/powerpoint/2010/main" val="1515500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34FC-2F95-BA13-D803-4FA6F5938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9195E8-2E85-9E15-C6C9-D264E6BB0FDB}"/>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3C433447-2942-B704-57DC-CBA18285A142}"/>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690A1FC0-8457-C3B6-8FCD-4870B4C0E3E9}"/>
              </a:ext>
            </a:extLst>
          </p:cNvPr>
          <p:cNvSpPr>
            <a:spLocks noGrp="1"/>
          </p:cNvSpPr>
          <p:nvPr>
            <p:ph type="body" sz="quarter" idx="11"/>
          </p:nvPr>
        </p:nvSpPr>
        <p:spPr>
          <a:xfrm>
            <a:off x="415924" y="2286000"/>
            <a:ext cx="9328147" cy="4457700"/>
          </a:xfrm>
        </p:spPr>
        <p:txBody>
          <a:bodyPr>
            <a:noAutofit/>
          </a:bodyPr>
          <a:lstStyle/>
          <a:p>
            <a:pPr algn="l"/>
            <a:r>
              <a:rPr lang="nl-NL" sz="1600" dirty="0">
                <a:solidFill>
                  <a:schemeClr val="accent1"/>
                </a:solidFill>
                <a:latin typeface="Barlow" panose="00000500000000000000" pitchFamily="2" charset="0"/>
              </a:rPr>
              <a:t>Verschillende niveaus</a:t>
            </a:r>
          </a:p>
          <a:p>
            <a:pPr lvl="1"/>
            <a:r>
              <a:rPr lang="nl-NL" sz="1400" dirty="0">
                <a:solidFill>
                  <a:schemeClr val="accent1"/>
                </a:solidFill>
                <a:latin typeface="Barlow" panose="00000500000000000000" pitchFamily="2" charset="0"/>
              </a:rPr>
              <a:t>Netwerk level</a:t>
            </a:r>
          </a:p>
          <a:p>
            <a:pPr lvl="2"/>
            <a:r>
              <a:rPr lang="nl-NL" sz="1400" b="1" dirty="0">
                <a:latin typeface="Barlow" panose="00000500000000000000" pitchFamily="2" charset="0"/>
              </a:rPr>
              <a:t>Clustering en hiërarchie</a:t>
            </a:r>
          </a:p>
          <a:p>
            <a:pPr lvl="3"/>
            <a:r>
              <a:rPr lang="nl-NL" sz="1400" dirty="0">
                <a:latin typeface="Barlow" panose="00000500000000000000" pitchFamily="2" charset="0"/>
              </a:rPr>
              <a:t>Clustering Coëfficiënt </a:t>
            </a:r>
          </a:p>
          <a:p>
            <a:pPr lvl="4"/>
            <a:r>
              <a:rPr lang="nl-NL" sz="1400" dirty="0">
                <a:latin typeface="Barlow" panose="00000500000000000000" pitchFamily="2" charset="0"/>
              </a:rPr>
              <a:t>Hoeveel </a:t>
            </a:r>
            <a:r>
              <a:rPr lang="nl-NL" sz="1400" dirty="0" err="1">
                <a:latin typeface="Barlow" panose="00000500000000000000" pitchFamily="2" charset="0"/>
              </a:rPr>
              <a:t>closed</a:t>
            </a:r>
            <a:r>
              <a:rPr lang="nl-NL" sz="1400" dirty="0">
                <a:latin typeface="Barlow" panose="00000500000000000000" pitchFamily="2" charset="0"/>
              </a:rPr>
              <a:t> </a:t>
            </a:r>
            <a:r>
              <a:rPr lang="nl-NL" sz="1400" dirty="0" err="1">
                <a:latin typeface="Barlow" panose="00000500000000000000" pitchFamily="2" charset="0"/>
              </a:rPr>
              <a:t>triads</a:t>
            </a:r>
            <a:r>
              <a:rPr lang="nl-NL" sz="1400" dirty="0">
                <a:latin typeface="Barlow" panose="00000500000000000000" pitchFamily="2" charset="0"/>
              </a:rPr>
              <a:t> er zijn in verhouding tot het totaal aantal mogelijke </a:t>
            </a:r>
            <a:r>
              <a:rPr lang="nl-NL" sz="1400" dirty="0" err="1">
                <a:latin typeface="Barlow" panose="00000500000000000000" pitchFamily="2" charset="0"/>
              </a:rPr>
              <a:t>triads</a:t>
            </a:r>
            <a:r>
              <a:rPr lang="nl-NL" sz="1400" dirty="0">
                <a:latin typeface="Barlow" panose="00000500000000000000" pitchFamily="2" charset="0"/>
              </a:rPr>
              <a:t> (gesloten + open) </a:t>
            </a:r>
          </a:p>
          <a:p>
            <a:pPr lvl="3"/>
            <a:r>
              <a:rPr lang="nl-NL" sz="1400" dirty="0">
                <a:latin typeface="Barlow" panose="00000500000000000000" pitchFamily="2" charset="0"/>
              </a:rPr>
              <a:t>T-</a:t>
            </a:r>
            <a:r>
              <a:rPr lang="nl-NL" sz="1400" dirty="0" err="1">
                <a:latin typeface="Barlow" panose="00000500000000000000" pitchFamily="2" charset="0"/>
              </a:rPr>
              <a:t>graph</a:t>
            </a:r>
            <a:r>
              <a:rPr lang="nl-NL" sz="1400" dirty="0">
                <a:latin typeface="Barlow" panose="00000500000000000000" pitchFamily="2" charset="0"/>
              </a:rPr>
              <a:t> </a:t>
            </a:r>
          </a:p>
          <a:p>
            <a:pPr lvl="4"/>
            <a:r>
              <a:rPr lang="nl-NL" sz="1400" dirty="0">
                <a:latin typeface="Barlow" panose="00000500000000000000" pitchFamily="2" charset="0"/>
              </a:rPr>
              <a:t>Meet in welke mate het netwerk lijkt op een boomstructuur (zonder cirkels of lussen) </a:t>
            </a:r>
          </a:p>
          <a:p>
            <a:pPr lvl="3"/>
            <a:r>
              <a:rPr lang="nl-NL" sz="1400" dirty="0" err="1">
                <a:latin typeface="Barlow" panose="00000500000000000000" pitchFamily="2" charset="0"/>
              </a:rPr>
              <a:t>Krackhardt’s</a:t>
            </a:r>
            <a:r>
              <a:rPr lang="nl-NL" sz="1400" dirty="0">
                <a:latin typeface="Barlow" panose="00000500000000000000" pitchFamily="2" charset="0"/>
              </a:rPr>
              <a:t> hiërarchie dimensies </a:t>
            </a:r>
          </a:p>
          <a:p>
            <a:pPr lvl="4"/>
            <a:r>
              <a:rPr lang="nl-NL" sz="1400" dirty="0">
                <a:latin typeface="Barlow" panose="00000500000000000000" pitchFamily="2" charset="0"/>
              </a:rPr>
              <a:t>Beoordelen hoe sterk een netwerk hiërarchisch is: </a:t>
            </a:r>
          </a:p>
          <a:p>
            <a:pPr lvl="5"/>
            <a:r>
              <a:rPr lang="nl-NL" sz="1400" i="1" dirty="0" err="1">
                <a:latin typeface="Barlow" panose="00000500000000000000" pitchFamily="2" charset="0"/>
              </a:rPr>
              <a:t>Connectedness</a:t>
            </a:r>
            <a:r>
              <a:rPr lang="nl-NL" sz="1400" i="1" dirty="0">
                <a:latin typeface="Barlow" panose="00000500000000000000" pitchFamily="2" charset="0"/>
              </a:rPr>
              <a:t>: hoeveel </a:t>
            </a:r>
            <a:r>
              <a:rPr lang="nl-NL" sz="1400" i="1" dirty="0" err="1">
                <a:latin typeface="Barlow" panose="00000500000000000000" pitchFamily="2" charset="0"/>
              </a:rPr>
              <a:t>nodes</a:t>
            </a:r>
            <a:r>
              <a:rPr lang="nl-NL" sz="1400" i="1" dirty="0">
                <a:latin typeface="Barlow" panose="00000500000000000000" pitchFamily="2" charset="0"/>
              </a:rPr>
              <a:t> zijn bereikbaar van elkaar? </a:t>
            </a:r>
          </a:p>
          <a:p>
            <a:pPr lvl="5"/>
            <a:r>
              <a:rPr lang="nl-NL" sz="1400" i="1" dirty="0">
                <a:latin typeface="Barlow" panose="00000500000000000000" pitchFamily="2" charset="0"/>
              </a:rPr>
              <a:t>Reciprociteit: hoeveel relaties zijn wederzijds? </a:t>
            </a:r>
          </a:p>
          <a:p>
            <a:pPr lvl="5"/>
            <a:r>
              <a:rPr lang="nl-NL" sz="1400" i="1" dirty="0">
                <a:latin typeface="Barlow" panose="00000500000000000000" pitchFamily="2" charset="0"/>
              </a:rPr>
              <a:t>Efficiëntie: heeft elke actor precies één 'baas’?</a:t>
            </a:r>
          </a:p>
          <a:p>
            <a:pPr lvl="5"/>
            <a:r>
              <a:rPr lang="nl-NL" sz="1400" i="1" dirty="0" err="1">
                <a:latin typeface="Barlow" panose="00000500000000000000" pitchFamily="2" charset="0"/>
              </a:rPr>
              <a:t>Least</a:t>
            </a:r>
            <a:r>
              <a:rPr lang="nl-NL" sz="1400" i="1" dirty="0">
                <a:latin typeface="Barlow" panose="00000500000000000000" pitchFamily="2" charset="0"/>
              </a:rPr>
              <a:t> </a:t>
            </a:r>
            <a:r>
              <a:rPr lang="nl-NL" sz="1400" i="1" dirty="0" err="1">
                <a:latin typeface="Barlow" panose="00000500000000000000" pitchFamily="2" charset="0"/>
              </a:rPr>
              <a:t>upper</a:t>
            </a:r>
            <a:r>
              <a:rPr lang="nl-NL" sz="1400" i="1" dirty="0">
                <a:latin typeface="Barlow" panose="00000500000000000000" pitchFamily="2" charset="0"/>
              </a:rPr>
              <a:t> </a:t>
            </a:r>
            <a:r>
              <a:rPr lang="nl-NL" sz="1400" i="1" dirty="0" err="1">
                <a:latin typeface="Barlow" panose="00000500000000000000" pitchFamily="2" charset="0"/>
              </a:rPr>
              <a:t>bound</a:t>
            </a:r>
            <a:r>
              <a:rPr lang="nl-NL" sz="1400" i="1" dirty="0">
                <a:latin typeface="Barlow" panose="00000500000000000000" pitchFamily="2" charset="0"/>
              </a:rPr>
              <a:t>: delen actoren een gemeenschappelijke 'superieur’? </a:t>
            </a:r>
          </a:p>
          <a:p>
            <a:pPr lvl="3"/>
            <a:r>
              <a:rPr lang="nl-NL" sz="1400" dirty="0">
                <a:latin typeface="Barlow" panose="00000500000000000000" pitchFamily="2" charset="0"/>
              </a:rPr>
              <a:t>Opmerking: Interpretatie hangt af van context en van hoe relaties gedefinieerd zijn </a:t>
            </a:r>
          </a:p>
        </p:txBody>
      </p:sp>
    </p:spTree>
    <p:extLst>
      <p:ext uri="{BB962C8B-B14F-4D97-AF65-F5344CB8AC3E}">
        <p14:creationId xmlns:p14="http://schemas.microsoft.com/office/powerpoint/2010/main" val="4017879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492D8-22C3-74D4-525A-97EC84413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76B43-3F0F-EF64-C024-1BECA32204B5}"/>
              </a:ext>
            </a:extLst>
          </p:cNvPr>
          <p:cNvSpPr>
            <a:spLocks noGrp="1"/>
          </p:cNvSpPr>
          <p:nvPr>
            <p:ph type="title"/>
          </p:nvPr>
        </p:nvSpPr>
        <p:spPr/>
        <p:txBody>
          <a:bodyPr/>
          <a:lstStyle/>
          <a:p>
            <a:r>
              <a:rPr lang="en-US" sz="5400" dirty="0" err="1"/>
              <a:t>Analyse</a:t>
            </a:r>
            <a:r>
              <a:rPr lang="en-US" sz="5400" dirty="0"/>
              <a:t> van </a:t>
            </a:r>
            <a:r>
              <a:rPr lang="en-US" sz="5400" dirty="0" err="1"/>
              <a:t>netwerkdata</a:t>
            </a:r>
            <a:r>
              <a:rPr lang="en-US" sz="5400" dirty="0"/>
              <a:t>: basis</a:t>
            </a:r>
          </a:p>
        </p:txBody>
      </p:sp>
      <p:sp>
        <p:nvSpPr>
          <p:cNvPr id="3" name="Text Placeholder 2">
            <a:extLst>
              <a:ext uri="{FF2B5EF4-FFF2-40B4-BE49-F238E27FC236}">
                <a16:creationId xmlns:a16="http://schemas.microsoft.com/office/drawing/2014/main" id="{FCD9E3A7-28D3-CE59-D859-965A285B3B94}"/>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EAB87772-DD3C-FB43-6FC5-93D33F36E52F}"/>
              </a:ext>
            </a:extLst>
          </p:cNvPr>
          <p:cNvSpPr>
            <a:spLocks noGrp="1"/>
          </p:cNvSpPr>
          <p:nvPr>
            <p:ph type="body" sz="quarter" idx="11"/>
          </p:nvPr>
        </p:nvSpPr>
        <p:spPr>
          <a:xfrm>
            <a:off x="415925" y="2286000"/>
            <a:ext cx="9328148" cy="4457700"/>
          </a:xfrm>
        </p:spPr>
        <p:txBody>
          <a:bodyPr>
            <a:normAutofit/>
          </a:bodyPr>
          <a:lstStyle/>
          <a:p>
            <a:pPr algn="l"/>
            <a:r>
              <a:rPr lang="nl-NL" sz="2000" dirty="0">
                <a:latin typeface="Barlow" panose="00000500000000000000" pitchFamily="2" charset="0"/>
              </a:rPr>
              <a:t>Netwerk </a:t>
            </a:r>
            <a:r>
              <a:rPr lang="nl-NL" sz="2000" dirty="0" err="1">
                <a:latin typeface="Barlow" panose="00000500000000000000" pitchFamily="2" charset="0"/>
              </a:rPr>
              <a:t>density</a:t>
            </a:r>
            <a:endParaRPr lang="nl-NL" sz="2000" dirty="0">
              <a:latin typeface="Barlow" panose="00000500000000000000" pitchFamily="2" charset="0"/>
            </a:endParaRPr>
          </a:p>
        </p:txBody>
      </p:sp>
      <p:graphicFrame>
        <p:nvGraphicFramePr>
          <p:cNvPr id="5" name="Tabel 4">
            <a:extLst>
              <a:ext uri="{FF2B5EF4-FFF2-40B4-BE49-F238E27FC236}">
                <a16:creationId xmlns:a16="http://schemas.microsoft.com/office/drawing/2014/main" id="{662BD1CB-C127-1CA1-964D-EBF756ADA421}"/>
              </a:ext>
            </a:extLst>
          </p:cNvPr>
          <p:cNvGraphicFramePr>
            <a:graphicFrameLocks noGrp="1"/>
          </p:cNvGraphicFramePr>
          <p:nvPr/>
        </p:nvGraphicFramePr>
        <p:xfrm>
          <a:off x="624267" y="3031838"/>
          <a:ext cx="3647320" cy="3337632"/>
        </p:xfrm>
        <a:graphic>
          <a:graphicData uri="http://schemas.openxmlformats.org/drawingml/2006/table">
            <a:tbl>
              <a:tblPr firstRow="1" bandRow="1">
                <a:tableStyleId>{5940675A-B579-460E-94D1-54222C63F5DA}</a:tableStyleId>
              </a:tblPr>
              <a:tblGrid>
                <a:gridCol w="455915">
                  <a:extLst>
                    <a:ext uri="{9D8B030D-6E8A-4147-A177-3AD203B41FA5}">
                      <a16:colId xmlns:a16="http://schemas.microsoft.com/office/drawing/2014/main" val="1342231746"/>
                    </a:ext>
                  </a:extLst>
                </a:gridCol>
                <a:gridCol w="455915">
                  <a:extLst>
                    <a:ext uri="{9D8B030D-6E8A-4147-A177-3AD203B41FA5}">
                      <a16:colId xmlns:a16="http://schemas.microsoft.com/office/drawing/2014/main" val="3627448076"/>
                    </a:ext>
                  </a:extLst>
                </a:gridCol>
                <a:gridCol w="455915">
                  <a:extLst>
                    <a:ext uri="{9D8B030D-6E8A-4147-A177-3AD203B41FA5}">
                      <a16:colId xmlns:a16="http://schemas.microsoft.com/office/drawing/2014/main" val="982453571"/>
                    </a:ext>
                  </a:extLst>
                </a:gridCol>
                <a:gridCol w="455915">
                  <a:extLst>
                    <a:ext uri="{9D8B030D-6E8A-4147-A177-3AD203B41FA5}">
                      <a16:colId xmlns:a16="http://schemas.microsoft.com/office/drawing/2014/main" val="1463592603"/>
                    </a:ext>
                  </a:extLst>
                </a:gridCol>
                <a:gridCol w="455915">
                  <a:extLst>
                    <a:ext uri="{9D8B030D-6E8A-4147-A177-3AD203B41FA5}">
                      <a16:colId xmlns:a16="http://schemas.microsoft.com/office/drawing/2014/main" val="4179861390"/>
                    </a:ext>
                  </a:extLst>
                </a:gridCol>
                <a:gridCol w="455915">
                  <a:extLst>
                    <a:ext uri="{9D8B030D-6E8A-4147-A177-3AD203B41FA5}">
                      <a16:colId xmlns:a16="http://schemas.microsoft.com/office/drawing/2014/main" val="3774984026"/>
                    </a:ext>
                  </a:extLst>
                </a:gridCol>
                <a:gridCol w="455915">
                  <a:extLst>
                    <a:ext uri="{9D8B030D-6E8A-4147-A177-3AD203B41FA5}">
                      <a16:colId xmlns:a16="http://schemas.microsoft.com/office/drawing/2014/main" val="2006196487"/>
                    </a:ext>
                  </a:extLst>
                </a:gridCol>
                <a:gridCol w="455915">
                  <a:extLst>
                    <a:ext uri="{9D8B030D-6E8A-4147-A177-3AD203B41FA5}">
                      <a16:colId xmlns:a16="http://schemas.microsoft.com/office/drawing/2014/main" val="2482723870"/>
                    </a:ext>
                  </a:extLst>
                </a:gridCol>
              </a:tblGrid>
              <a:tr h="417204">
                <a:tc>
                  <a:txBody>
                    <a:bodyPr/>
                    <a:lstStyle/>
                    <a:p>
                      <a:pPr algn="ctr"/>
                      <a:endParaRPr lang="nl-NL" sz="1800" dirty="0"/>
                    </a:p>
                  </a:txBody>
                  <a:tcPr/>
                </a:tc>
                <a:tc>
                  <a:txBody>
                    <a:bodyPr/>
                    <a:lstStyle/>
                    <a:p>
                      <a:pPr algn="ctr"/>
                      <a:r>
                        <a:rPr lang="nl-NL" sz="1800" dirty="0"/>
                        <a:t>A1</a:t>
                      </a:r>
                    </a:p>
                  </a:txBody>
                  <a:tcPr/>
                </a:tc>
                <a:tc>
                  <a:txBody>
                    <a:bodyPr/>
                    <a:lstStyle/>
                    <a:p>
                      <a:pPr algn="ctr"/>
                      <a:r>
                        <a:rPr lang="nl-NL" sz="1800" dirty="0"/>
                        <a:t>A2</a:t>
                      </a:r>
                    </a:p>
                  </a:txBody>
                  <a:tcPr/>
                </a:tc>
                <a:tc>
                  <a:txBody>
                    <a:bodyPr/>
                    <a:lstStyle/>
                    <a:p>
                      <a:pPr algn="ctr"/>
                      <a:r>
                        <a:rPr lang="nl-NL" sz="1800" dirty="0"/>
                        <a:t>A3</a:t>
                      </a:r>
                    </a:p>
                  </a:txBody>
                  <a:tcPr/>
                </a:tc>
                <a:tc>
                  <a:txBody>
                    <a:bodyPr/>
                    <a:lstStyle/>
                    <a:p>
                      <a:pPr algn="ctr"/>
                      <a:r>
                        <a:rPr lang="nl-NL" sz="1800" dirty="0"/>
                        <a:t>A4</a:t>
                      </a:r>
                    </a:p>
                  </a:txBody>
                  <a:tcPr/>
                </a:tc>
                <a:tc>
                  <a:txBody>
                    <a:bodyPr/>
                    <a:lstStyle/>
                    <a:p>
                      <a:pPr algn="ctr"/>
                      <a:r>
                        <a:rPr lang="nl-NL" sz="1800" dirty="0"/>
                        <a:t>A5</a:t>
                      </a:r>
                    </a:p>
                  </a:txBody>
                  <a:tcPr/>
                </a:tc>
                <a:tc>
                  <a:txBody>
                    <a:bodyPr/>
                    <a:lstStyle/>
                    <a:p>
                      <a:pPr algn="ctr"/>
                      <a:r>
                        <a:rPr lang="nl-NL" sz="1800" dirty="0"/>
                        <a:t>A6</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el-GR" sz="1800" b="1" i="0" u="none" strike="noStrike" kern="1200" baseline="0" dirty="0">
                          <a:solidFill>
                            <a:schemeClr val="tx1"/>
                          </a:solidFill>
                          <a:latin typeface="+mn-lt"/>
                          <a:ea typeface="+mn-ea"/>
                          <a:cs typeface="+mn-cs"/>
                        </a:rPr>
                        <a:t>Σ</a:t>
                      </a:r>
                      <a:endParaRPr lang="nl-NL" sz="1800" dirty="0"/>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2379481341"/>
                  </a:ext>
                </a:extLst>
              </a:tr>
              <a:tr h="417204">
                <a:tc>
                  <a:txBody>
                    <a:bodyPr/>
                    <a:lstStyle/>
                    <a:p>
                      <a:pPr algn="ctr"/>
                      <a:r>
                        <a:rPr lang="nl-NL" sz="1800" dirty="0"/>
                        <a:t>A1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3869258114"/>
                  </a:ext>
                </a:extLst>
              </a:tr>
              <a:tr h="417204">
                <a:tc>
                  <a:txBody>
                    <a:bodyPr/>
                    <a:lstStyle/>
                    <a:p>
                      <a:pPr algn="ctr"/>
                      <a:r>
                        <a:rPr lang="nl-NL" sz="1800" dirty="0"/>
                        <a:t>A2</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1</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141806380"/>
                  </a:ext>
                </a:extLst>
              </a:tr>
              <a:tr h="417204">
                <a:tc>
                  <a:txBody>
                    <a:bodyPr/>
                    <a:lstStyle/>
                    <a:p>
                      <a:pPr algn="ctr"/>
                      <a:r>
                        <a:rPr lang="nl-NL" sz="1800" dirty="0"/>
                        <a:t>A3</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3604432865"/>
                  </a:ext>
                </a:extLst>
              </a:tr>
              <a:tr h="417204">
                <a:tc>
                  <a:txBody>
                    <a:bodyPr/>
                    <a:lstStyle/>
                    <a:p>
                      <a:pPr algn="ctr"/>
                      <a:r>
                        <a:rPr lang="nl-NL" sz="1800" dirty="0"/>
                        <a:t>A4</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1</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411283659"/>
                  </a:ext>
                </a:extLst>
              </a:tr>
              <a:tr h="417204">
                <a:tc>
                  <a:txBody>
                    <a:bodyPr/>
                    <a:lstStyle/>
                    <a:p>
                      <a:pPr algn="ctr"/>
                      <a:r>
                        <a:rPr lang="nl-NL" sz="1800" dirty="0"/>
                        <a:t>A5</a:t>
                      </a:r>
                    </a:p>
                  </a:txBody>
                  <a:tcPr/>
                </a:tc>
                <a:tc>
                  <a:txBody>
                    <a:bodyPr/>
                    <a:lstStyle/>
                    <a:p>
                      <a:pPr algn="ctr"/>
                      <a:r>
                        <a:rPr lang="nl-NL" sz="1800" dirty="0"/>
                        <a:t>0</a:t>
                      </a:r>
                    </a:p>
                  </a:txBody>
                  <a:tcPr/>
                </a:tc>
                <a:tc>
                  <a:txBody>
                    <a:bodyPr/>
                    <a:lstStyle/>
                    <a:p>
                      <a:pPr algn="ctr"/>
                      <a:r>
                        <a:rPr lang="nl-NL" sz="1800" dirty="0"/>
                        <a:t>0</a:t>
                      </a:r>
                    </a:p>
                  </a:txBody>
                  <a:tcPr/>
                </a:tc>
                <a:tc>
                  <a:txBody>
                    <a:bodyPr/>
                    <a:lstStyle/>
                    <a:p>
                      <a:pPr algn="ctr"/>
                      <a:r>
                        <a:rPr lang="nl-NL" sz="1800" dirty="0"/>
                        <a:t>1</a:t>
                      </a:r>
                    </a:p>
                  </a:txBody>
                  <a:tcPr/>
                </a:tc>
                <a:tc>
                  <a:txBody>
                    <a:bodyPr/>
                    <a:lstStyle/>
                    <a:p>
                      <a:pPr algn="ctr"/>
                      <a:r>
                        <a:rPr lang="nl-NL" sz="1800" dirty="0"/>
                        <a:t>1</a:t>
                      </a:r>
                    </a:p>
                  </a:txBody>
                  <a:tcPr/>
                </a:tc>
                <a:tc>
                  <a:txBody>
                    <a:bodyPr/>
                    <a:lstStyle/>
                    <a:p>
                      <a:pPr algn="ctr"/>
                      <a:r>
                        <a:rPr lang="nl-NL" sz="1800" dirty="0"/>
                        <a:t>-</a:t>
                      </a:r>
                    </a:p>
                  </a:txBody>
                  <a:tcPr/>
                </a:tc>
                <a:tc>
                  <a:txBody>
                    <a:bodyPr/>
                    <a:lstStyle/>
                    <a:p>
                      <a:pPr algn="ctr"/>
                      <a:r>
                        <a:rPr lang="nl-NL" sz="1800" dirty="0"/>
                        <a:t>0</a:t>
                      </a:r>
                    </a:p>
                  </a:txBody>
                  <a:tcPr>
                    <a:lnR w="57150" cap="flat" cmpd="sng" algn="ctr">
                      <a:solidFill>
                        <a:schemeClr val="bg2">
                          <a:lumMod val="10000"/>
                        </a:schemeClr>
                      </a:solidFill>
                      <a:prstDash val="solid"/>
                      <a:round/>
                      <a:headEnd type="none" w="med" len="med"/>
                      <a:tailEnd type="none" w="med" len="med"/>
                    </a:lnR>
                  </a:tcPr>
                </a:tc>
                <a:tc>
                  <a:txBody>
                    <a:bodyPr/>
                    <a:lstStyle/>
                    <a:p>
                      <a:pPr algn="ctr"/>
                      <a:r>
                        <a:rPr lang="nl-NL" sz="1800" b="1" dirty="0"/>
                        <a:t>2</a:t>
                      </a:r>
                    </a:p>
                  </a:txBody>
                  <a:tcPr>
                    <a:lnL w="57150" cap="flat" cmpd="sng" algn="ctr">
                      <a:solidFill>
                        <a:schemeClr val="bg2">
                          <a:lumMod val="10000"/>
                        </a:schemeClr>
                      </a:solidFill>
                      <a:prstDash val="solid"/>
                      <a:round/>
                      <a:headEnd type="none" w="med" len="med"/>
                      <a:tailEnd type="none" w="med" len="med"/>
                    </a:lnL>
                  </a:tcPr>
                </a:tc>
                <a:extLst>
                  <a:ext uri="{0D108BD9-81ED-4DB2-BD59-A6C34878D82A}">
                    <a16:rowId xmlns:a16="http://schemas.microsoft.com/office/drawing/2014/main" val="1471286514"/>
                  </a:ext>
                </a:extLst>
              </a:tr>
              <a:tr h="417204">
                <a:tc>
                  <a:txBody>
                    <a:bodyPr/>
                    <a:lstStyle/>
                    <a:p>
                      <a:pPr algn="ctr"/>
                      <a:r>
                        <a:rPr lang="nl-NL" sz="1800" dirty="0"/>
                        <a:t>A6</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1</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0</a:t>
                      </a:r>
                    </a:p>
                  </a:txBody>
                  <a:tcPr>
                    <a:lnB w="57150" cap="flat" cmpd="sng" algn="ctr">
                      <a:solidFill>
                        <a:schemeClr val="bg2">
                          <a:lumMod val="10000"/>
                        </a:schemeClr>
                      </a:solidFill>
                      <a:prstDash val="solid"/>
                      <a:round/>
                      <a:headEnd type="none" w="med" len="med"/>
                      <a:tailEnd type="none" w="med" len="med"/>
                    </a:lnB>
                  </a:tcPr>
                </a:tc>
                <a:tc>
                  <a:txBody>
                    <a:bodyPr/>
                    <a:lstStyle/>
                    <a:p>
                      <a:pPr algn="ctr"/>
                      <a:r>
                        <a:rPr lang="nl-NL" sz="1800" dirty="0"/>
                        <a:t>-</a:t>
                      </a:r>
                    </a:p>
                  </a:txBody>
                  <a:tcPr>
                    <a:lnR w="57150" cap="flat" cmpd="sng" algn="ctr">
                      <a:solidFill>
                        <a:schemeClr val="bg2">
                          <a:lumMod val="10000"/>
                        </a:schemeClr>
                      </a:solidFill>
                      <a:prstDash val="solid"/>
                      <a:round/>
                      <a:headEnd type="none" w="med" len="med"/>
                      <a:tailEnd type="none" w="med" len="med"/>
                    </a:lnR>
                    <a:lnB w="57150" cap="flat" cmpd="sng" algn="ctr">
                      <a:solidFill>
                        <a:schemeClr val="bg2">
                          <a:lumMod val="10000"/>
                        </a:schemeClr>
                      </a:solidFill>
                      <a:prstDash val="solid"/>
                      <a:round/>
                      <a:headEnd type="none" w="med" len="med"/>
                      <a:tailEnd type="none" w="med" len="med"/>
                    </a:lnB>
                  </a:tcPr>
                </a:tc>
                <a:tc>
                  <a:txBody>
                    <a:bodyPr/>
                    <a:lstStyle/>
                    <a:p>
                      <a:pPr algn="ctr"/>
                      <a:r>
                        <a:rPr lang="nl-NL" sz="1800" b="1" dirty="0"/>
                        <a:t>1</a:t>
                      </a:r>
                    </a:p>
                  </a:txBody>
                  <a:tcPr>
                    <a:lnL w="57150" cap="flat" cmpd="sng" algn="ctr">
                      <a:solidFill>
                        <a:schemeClr val="bg2">
                          <a:lumMod val="10000"/>
                        </a:schemeClr>
                      </a:solidFill>
                      <a:prstDash val="solid"/>
                      <a:round/>
                      <a:headEnd type="none" w="med" len="med"/>
                      <a:tailEnd type="none" w="med" len="med"/>
                    </a:lnL>
                    <a:lnB w="571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734137312"/>
                  </a:ext>
                </a:extLst>
              </a:tr>
              <a:tr h="417204">
                <a:tc>
                  <a:txBody>
                    <a:bodyPr/>
                    <a:lstStyle/>
                    <a:p>
                      <a:pPr algn="ctr"/>
                      <a:r>
                        <a:rPr lang="el-GR" sz="1800" b="1" i="0" u="none" strike="noStrike" kern="1200" baseline="0" dirty="0">
                          <a:solidFill>
                            <a:schemeClr val="tx1"/>
                          </a:solidFill>
                          <a:latin typeface="+mn-lt"/>
                          <a:ea typeface="+mn-ea"/>
                          <a:cs typeface="+mn-cs"/>
                        </a:rPr>
                        <a:t>Σ</a:t>
                      </a:r>
                      <a:endParaRPr lang="nl-NL" sz="1800" dirty="0"/>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3</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2</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2</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t>1</a:t>
                      </a:r>
                    </a:p>
                  </a:txBody>
                  <a:tcPr>
                    <a:lnR w="57150" cap="flat" cmpd="sng" algn="ctr">
                      <a:solidFill>
                        <a:schemeClr val="bg2">
                          <a:lumMod val="10000"/>
                        </a:schemeClr>
                      </a:solidFill>
                      <a:prstDash val="solid"/>
                      <a:round/>
                      <a:headEnd type="none" w="med" len="med"/>
                      <a:tailEnd type="none" w="med" len="med"/>
                    </a:lnR>
                    <a:lnT w="57150" cap="flat" cmpd="sng" algn="ctr">
                      <a:solidFill>
                        <a:schemeClr val="bg2">
                          <a:lumMod val="10000"/>
                        </a:schemeClr>
                      </a:solidFill>
                      <a:prstDash val="solid"/>
                      <a:round/>
                      <a:headEnd type="none" w="med" len="med"/>
                      <a:tailEnd type="none" w="med" len="med"/>
                    </a:lnT>
                  </a:tcPr>
                </a:tc>
                <a:tc>
                  <a:txBody>
                    <a:bodyPr/>
                    <a:lstStyle/>
                    <a:p>
                      <a:pPr algn="ctr"/>
                      <a:r>
                        <a:rPr lang="nl-NL" sz="1800" b="1" dirty="0">
                          <a:solidFill>
                            <a:srgbClr val="FF0000"/>
                          </a:solidFill>
                        </a:rPr>
                        <a:t>10</a:t>
                      </a:r>
                    </a:p>
                  </a:txBody>
                  <a:tcPr>
                    <a:lnL w="57150" cap="flat" cmpd="sng" algn="ctr">
                      <a:solidFill>
                        <a:schemeClr val="bg2">
                          <a:lumMod val="10000"/>
                        </a:schemeClr>
                      </a:solidFill>
                      <a:prstDash val="solid"/>
                      <a:round/>
                      <a:headEnd type="none" w="med" len="med"/>
                      <a:tailEnd type="none" w="med" len="med"/>
                    </a:lnL>
                    <a:lnT w="57150" cap="flat" cmpd="sng" algn="ctr">
                      <a:solidFill>
                        <a:schemeClr val="bg2">
                          <a:lumMod val="10000"/>
                        </a:schemeClr>
                      </a:solidFill>
                      <a:prstDash val="solid"/>
                      <a:round/>
                      <a:headEnd type="none" w="med" len="med"/>
                      <a:tailEnd type="none" w="med" len="med"/>
                    </a:lnT>
                  </a:tcPr>
                </a:tc>
                <a:extLst>
                  <a:ext uri="{0D108BD9-81ED-4DB2-BD59-A6C34878D82A}">
                    <a16:rowId xmlns:a16="http://schemas.microsoft.com/office/drawing/2014/main" val="1157897266"/>
                  </a:ext>
                </a:extLst>
              </a:tr>
            </a:tbl>
          </a:graphicData>
        </a:graphic>
      </p:graphicFrame>
      <p:sp>
        <p:nvSpPr>
          <p:cNvPr id="6" name="Tekstvak 5">
            <a:extLst>
              <a:ext uri="{FF2B5EF4-FFF2-40B4-BE49-F238E27FC236}">
                <a16:creationId xmlns:a16="http://schemas.microsoft.com/office/drawing/2014/main" id="{C7525AB7-5E92-9151-5B05-7AFB9ECFADE6}"/>
              </a:ext>
            </a:extLst>
          </p:cNvPr>
          <p:cNvSpPr txBox="1"/>
          <p:nvPr/>
        </p:nvSpPr>
        <p:spPr>
          <a:xfrm>
            <a:off x="716349" y="6626483"/>
            <a:ext cx="2170498" cy="261610"/>
          </a:xfrm>
          <a:prstGeom prst="rect">
            <a:avLst/>
          </a:prstGeom>
          <a:noFill/>
        </p:spPr>
        <p:txBody>
          <a:bodyPr wrap="square" rtlCol="0">
            <a:spAutoFit/>
          </a:bodyPr>
          <a:lstStyle/>
          <a:p>
            <a:pPr algn="ctr"/>
            <a:r>
              <a:rPr lang="nl-NL" sz="1050" dirty="0">
                <a:latin typeface="Barlow" panose="00000500000000000000" pitchFamily="2" charset="0"/>
              </a:rPr>
              <a:t>Aantal </a:t>
            </a:r>
            <a:r>
              <a:rPr lang="nl-NL" sz="1050" dirty="0" err="1">
                <a:latin typeface="Barlow" panose="00000500000000000000" pitchFamily="2" charset="0"/>
              </a:rPr>
              <a:t>ties</a:t>
            </a:r>
            <a:r>
              <a:rPr lang="nl-NL" sz="1050" dirty="0">
                <a:latin typeface="Barlow" panose="00000500000000000000" pitchFamily="2" charset="0"/>
              </a:rPr>
              <a:t> ontvangen (</a:t>
            </a:r>
            <a:r>
              <a:rPr lang="nl-NL" sz="1050" dirty="0" err="1">
                <a:latin typeface="Barlow" panose="00000500000000000000" pitchFamily="2" charset="0"/>
              </a:rPr>
              <a:t>indegree</a:t>
            </a:r>
            <a:r>
              <a:rPr lang="nl-NL" sz="1050" dirty="0">
                <a:latin typeface="Barlow" panose="00000500000000000000" pitchFamily="2" charset="0"/>
              </a:rPr>
              <a:t>)</a:t>
            </a:r>
          </a:p>
        </p:txBody>
      </p:sp>
      <p:cxnSp>
        <p:nvCxnSpPr>
          <p:cNvPr id="27" name="Rechte verbindingslijn met pijl 26">
            <a:extLst>
              <a:ext uri="{FF2B5EF4-FFF2-40B4-BE49-F238E27FC236}">
                <a16:creationId xmlns:a16="http://schemas.microsoft.com/office/drawing/2014/main" id="{B6BA49BF-81ED-71BA-E3FF-CDC5E2E179F3}"/>
              </a:ext>
            </a:extLst>
          </p:cNvPr>
          <p:cNvCxnSpPr>
            <a:cxnSpLocks/>
          </p:cNvCxnSpPr>
          <p:nvPr/>
        </p:nvCxnSpPr>
        <p:spPr>
          <a:xfrm flipV="1">
            <a:off x="1473212" y="6441041"/>
            <a:ext cx="0" cy="2570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kstvak 29">
            <a:extLst>
              <a:ext uri="{FF2B5EF4-FFF2-40B4-BE49-F238E27FC236}">
                <a16:creationId xmlns:a16="http://schemas.microsoft.com/office/drawing/2014/main" id="{CB461842-90FF-B2AA-3B47-E34D316AD3B2}"/>
              </a:ext>
            </a:extLst>
          </p:cNvPr>
          <p:cNvSpPr txBox="1"/>
          <p:nvPr/>
        </p:nvSpPr>
        <p:spPr>
          <a:xfrm>
            <a:off x="4529107" y="3559563"/>
            <a:ext cx="2552546" cy="253916"/>
          </a:xfrm>
          <a:prstGeom prst="rect">
            <a:avLst/>
          </a:prstGeom>
          <a:noFill/>
        </p:spPr>
        <p:txBody>
          <a:bodyPr wrap="square" rtlCol="0">
            <a:spAutoFit/>
          </a:bodyPr>
          <a:lstStyle/>
          <a:p>
            <a:pPr algn="ctr"/>
            <a:r>
              <a:rPr lang="nl-NL" sz="1050" dirty="0">
                <a:latin typeface="Barlow" panose="00000500000000000000" pitchFamily="2" charset="0"/>
              </a:rPr>
              <a:t>Aantal </a:t>
            </a:r>
            <a:r>
              <a:rPr lang="nl-NL" sz="1050" dirty="0" err="1">
                <a:latin typeface="Barlow" panose="00000500000000000000" pitchFamily="2" charset="0"/>
              </a:rPr>
              <a:t>ties</a:t>
            </a:r>
            <a:r>
              <a:rPr lang="nl-NL" sz="1050" dirty="0">
                <a:latin typeface="Barlow" panose="00000500000000000000" pitchFamily="2" charset="0"/>
              </a:rPr>
              <a:t> overzonden (</a:t>
            </a:r>
            <a:r>
              <a:rPr lang="nl-NL" sz="1050" dirty="0" err="1">
                <a:latin typeface="Barlow" panose="00000500000000000000" pitchFamily="2" charset="0"/>
              </a:rPr>
              <a:t>outdegree</a:t>
            </a:r>
            <a:r>
              <a:rPr lang="nl-NL" sz="1050" dirty="0">
                <a:latin typeface="Barlow" panose="00000500000000000000" pitchFamily="2" charset="0"/>
              </a:rPr>
              <a:t>)</a:t>
            </a:r>
          </a:p>
        </p:txBody>
      </p:sp>
      <p:cxnSp>
        <p:nvCxnSpPr>
          <p:cNvPr id="31" name="Rechte verbindingslijn met pijl 30">
            <a:extLst>
              <a:ext uri="{FF2B5EF4-FFF2-40B4-BE49-F238E27FC236}">
                <a16:creationId xmlns:a16="http://schemas.microsoft.com/office/drawing/2014/main" id="{6B3CEB18-0493-DB5E-254D-1027CFD60EDA}"/>
              </a:ext>
            </a:extLst>
          </p:cNvPr>
          <p:cNvCxnSpPr>
            <a:cxnSpLocks/>
          </p:cNvCxnSpPr>
          <p:nvPr/>
        </p:nvCxnSpPr>
        <p:spPr>
          <a:xfrm flipH="1">
            <a:off x="4377753" y="3686521"/>
            <a:ext cx="3027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kstvak 32">
            <a:extLst>
              <a:ext uri="{FF2B5EF4-FFF2-40B4-BE49-F238E27FC236}">
                <a16:creationId xmlns:a16="http://schemas.microsoft.com/office/drawing/2014/main" id="{A705CCEB-E2F2-0254-1C9B-41CAFC6A81A4}"/>
              </a:ext>
            </a:extLst>
          </p:cNvPr>
          <p:cNvSpPr txBox="1"/>
          <p:nvPr/>
        </p:nvSpPr>
        <p:spPr>
          <a:xfrm>
            <a:off x="4511233" y="6003100"/>
            <a:ext cx="2552546" cy="253916"/>
          </a:xfrm>
          <a:prstGeom prst="rect">
            <a:avLst/>
          </a:prstGeom>
          <a:noFill/>
        </p:spPr>
        <p:txBody>
          <a:bodyPr wrap="square" rtlCol="0">
            <a:spAutoFit/>
          </a:bodyPr>
          <a:lstStyle/>
          <a:p>
            <a:pPr algn="ctr"/>
            <a:r>
              <a:rPr lang="nl-NL" sz="1050" dirty="0">
                <a:latin typeface="Barlow" panose="00000500000000000000" pitchFamily="2" charset="0"/>
              </a:rPr>
              <a:t>Matrix som: aantal </a:t>
            </a:r>
            <a:r>
              <a:rPr lang="nl-NL" sz="1050" dirty="0" err="1">
                <a:latin typeface="Barlow" panose="00000500000000000000" pitchFamily="2" charset="0"/>
              </a:rPr>
              <a:t>ties</a:t>
            </a:r>
            <a:r>
              <a:rPr lang="nl-NL" sz="1050" dirty="0">
                <a:latin typeface="Barlow" panose="00000500000000000000" pitchFamily="2" charset="0"/>
              </a:rPr>
              <a:t> in het netwerk</a:t>
            </a:r>
          </a:p>
        </p:txBody>
      </p:sp>
      <p:cxnSp>
        <p:nvCxnSpPr>
          <p:cNvPr id="34" name="Rechte verbindingslijn met pijl 33">
            <a:extLst>
              <a:ext uri="{FF2B5EF4-FFF2-40B4-BE49-F238E27FC236}">
                <a16:creationId xmlns:a16="http://schemas.microsoft.com/office/drawing/2014/main" id="{6AEBBC25-2996-27F4-2EC8-741012C509D5}"/>
              </a:ext>
            </a:extLst>
          </p:cNvPr>
          <p:cNvCxnSpPr>
            <a:cxnSpLocks/>
          </p:cNvCxnSpPr>
          <p:nvPr/>
        </p:nvCxnSpPr>
        <p:spPr>
          <a:xfrm flipH="1">
            <a:off x="4359879" y="6130058"/>
            <a:ext cx="3027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4F2F21BA-1BB0-FA88-8DEF-55CF8A727D15}"/>
              </a:ext>
            </a:extLst>
          </p:cNvPr>
          <p:cNvSpPr txBox="1"/>
          <p:nvPr/>
        </p:nvSpPr>
        <p:spPr>
          <a:xfrm>
            <a:off x="4917813" y="4266369"/>
            <a:ext cx="2552546" cy="923330"/>
          </a:xfrm>
          <a:prstGeom prst="rect">
            <a:avLst/>
          </a:prstGeom>
          <a:noFill/>
        </p:spPr>
        <p:txBody>
          <a:bodyPr wrap="square" rtlCol="0">
            <a:spAutoFit/>
          </a:bodyPr>
          <a:lstStyle/>
          <a:p>
            <a:pPr algn="ctr"/>
            <a:r>
              <a:rPr lang="nl-NL" b="1" dirty="0" err="1">
                <a:latin typeface="Barlow" panose="00000500000000000000" pitchFamily="2" charset="0"/>
              </a:rPr>
              <a:t>Density</a:t>
            </a:r>
            <a:r>
              <a:rPr lang="nl-NL" b="1" dirty="0">
                <a:latin typeface="Barlow" panose="00000500000000000000" pitchFamily="2" charset="0"/>
              </a:rPr>
              <a:t>: </a:t>
            </a:r>
          </a:p>
          <a:p>
            <a:pPr algn="ctr"/>
            <a:r>
              <a:rPr lang="nl-NL" b="1" dirty="0">
                <a:latin typeface="Barlow" panose="00000500000000000000" pitchFamily="2" charset="0"/>
              </a:rPr>
              <a:t>n. </a:t>
            </a:r>
            <a:r>
              <a:rPr lang="nl-NL" b="1" dirty="0" err="1">
                <a:latin typeface="Barlow" panose="00000500000000000000" pitchFamily="2" charset="0"/>
              </a:rPr>
              <a:t>ties</a:t>
            </a:r>
            <a:r>
              <a:rPr lang="nl-NL" b="1" dirty="0">
                <a:latin typeface="Barlow" panose="00000500000000000000" pitchFamily="2" charset="0"/>
              </a:rPr>
              <a:t>/max. no </a:t>
            </a:r>
            <a:r>
              <a:rPr lang="nl-NL" b="1" dirty="0" err="1">
                <a:latin typeface="Barlow" panose="00000500000000000000" pitchFamily="2" charset="0"/>
              </a:rPr>
              <a:t>ties</a:t>
            </a:r>
            <a:endParaRPr lang="nl-NL" b="1" dirty="0">
              <a:latin typeface="Barlow" panose="00000500000000000000" pitchFamily="2" charset="0"/>
            </a:endParaRPr>
          </a:p>
          <a:p>
            <a:pPr algn="ctr"/>
            <a:r>
              <a:rPr lang="nl-NL" b="1" dirty="0">
                <a:latin typeface="Barlow" panose="00000500000000000000" pitchFamily="2" charset="0"/>
              </a:rPr>
              <a:t>10/30 = 0.33</a:t>
            </a:r>
          </a:p>
        </p:txBody>
      </p:sp>
      <p:cxnSp>
        <p:nvCxnSpPr>
          <p:cNvPr id="37" name="Verbindingslijn: gekromd 36">
            <a:extLst>
              <a:ext uri="{FF2B5EF4-FFF2-40B4-BE49-F238E27FC236}">
                <a16:creationId xmlns:a16="http://schemas.microsoft.com/office/drawing/2014/main" id="{E6FA51A5-2959-35AE-1518-3AB80D99F22C}"/>
              </a:ext>
            </a:extLst>
          </p:cNvPr>
          <p:cNvCxnSpPr>
            <a:cxnSpLocks/>
          </p:cNvCxnSpPr>
          <p:nvPr/>
        </p:nvCxnSpPr>
        <p:spPr>
          <a:xfrm>
            <a:off x="6883686" y="4918940"/>
            <a:ext cx="1036729" cy="6858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23ADD3F0-25F1-6E56-2E8B-D0C8CFB48AAA}"/>
              </a:ext>
            </a:extLst>
          </p:cNvPr>
          <p:cNvSpPr txBox="1"/>
          <p:nvPr/>
        </p:nvSpPr>
        <p:spPr>
          <a:xfrm>
            <a:off x="7753118" y="5435514"/>
            <a:ext cx="2552546" cy="338554"/>
          </a:xfrm>
          <a:prstGeom prst="rect">
            <a:avLst/>
          </a:prstGeom>
          <a:noFill/>
        </p:spPr>
        <p:txBody>
          <a:bodyPr wrap="square" rtlCol="0">
            <a:spAutoFit/>
          </a:bodyPr>
          <a:lstStyle/>
          <a:p>
            <a:pPr algn="ctr"/>
            <a:r>
              <a:rPr lang="nl-NL" sz="1600" dirty="0">
                <a:latin typeface="Barlow" panose="00000500000000000000" pitchFamily="2" charset="0"/>
              </a:rPr>
              <a:t>Max n. </a:t>
            </a:r>
            <a:r>
              <a:rPr lang="nl-NL" sz="1600" dirty="0" err="1">
                <a:latin typeface="Barlow" panose="00000500000000000000" pitchFamily="2" charset="0"/>
              </a:rPr>
              <a:t>ties</a:t>
            </a:r>
            <a:r>
              <a:rPr lang="nl-NL" sz="1600" dirty="0">
                <a:latin typeface="Barlow" panose="00000500000000000000" pitchFamily="2" charset="0"/>
              </a:rPr>
              <a:t> = n(n-1) = 30</a:t>
            </a:r>
          </a:p>
        </p:txBody>
      </p:sp>
    </p:spTree>
    <p:extLst>
      <p:ext uri="{BB962C8B-B14F-4D97-AF65-F5344CB8AC3E}">
        <p14:creationId xmlns:p14="http://schemas.microsoft.com/office/powerpoint/2010/main" val="6899244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3D44-3F3A-3210-E8B3-58B04F2F3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4EF46B-08E9-D8C6-F1C5-B333AFAD9E9B}"/>
              </a:ext>
            </a:extLst>
          </p:cNvPr>
          <p:cNvSpPr>
            <a:spLocks noGrp="1"/>
          </p:cNvSpPr>
          <p:nvPr>
            <p:ph type="title"/>
          </p:nvPr>
        </p:nvSpPr>
        <p:spPr/>
        <p:txBody>
          <a:bodyPr/>
          <a:lstStyle/>
          <a:p>
            <a:r>
              <a:rPr lang="en-US" sz="5400" dirty="0" err="1"/>
              <a:t>Analyse</a:t>
            </a:r>
            <a:r>
              <a:rPr lang="en-US" sz="5400" dirty="0"/>
              <a:t> van </a:t>
            </a:r>
            <a:r>
              <a:rPr lang="en-US" sz="5400" dirty="0" err="1"/>
              <a:t>netwerken</a:t>
            </a:r>
            <a:r>
              <a:rPr lang="en-US" sz="5400" dirty="0"/>
              <a:t>: </a:t>
            </a:r>
            <a:r>
              <a:rPr lang="en-US" sz="5400" dirty="0" err="1"/>
              <a:t>vervolg</a:t>
            </a:r>
            <a:endParaRPr lang="en-US" sz="5400" dirty="0"/>
          </a:p>
        </p:txBody>
      </p:sp>
      <p:sp>
        <p:nvSpPr>
          <p:cNvPr id="3" name="Text Placeholder 2">
            <a:extLst>
              <a:ext uri="{FF2B5EF4-FFF2-40B4-BE49-F238E27FC236}">
                <a16:creationId xmlns:a16="http://schemas.microsoft.com/office/drawing/2014/main" id="{70AA9488-AAEE-89ED-A0EE-182D8572B73C}"/>
              </a:ext>
            </a:extLst>
          </p:cNvPr>
          <p:cNvSpPr>
            <a:spLocks noGrp="1"/>
          </p:cNvSpPr>
          <p:nvPr>
            <p:ph type="body" sz="quarter" idx="10"/>
          </p:nvPr>
        </p:nvSpPr>
        <p:spPr/>
        <p:txBody>
          <a:bodyPr/>
          <a:lstStyle/>
          <a:p>
            <a:r>
              <a:rPr lang="en-US" dirty="0"/>
              <a:t>Centrale </a:t>
            </a:r>
            <a:r>
              <a:rPr lang="en-US" dirty="0" err="1"/>
              <a:t>methoden</a:t>
            </a:r>
            <a:endParaRPr lang="en-US" dirty="0"/>
          </a:p>
        </p:txBody>
      </p:sp>
      <p:sp>
        <p:nvSpPr>
          <p:cNvPr id="4" name="Text Placeholder 3">
            <a:extLst>
              <a:ext uri="{FF2B5EF4-FFF2-40B4-BE49-F238E27FC236}">
                <a16:creationId xmlns:a16="http://schemas.microsoft.com/office/drawing/2014/main" id="{6D60C6E5-9239-270D-5673-1D9279B6C353}"/>
              </a:ext>
            </a:extLst>
          </p:cNvPr>
          <p:cNvSpPr>
            <a:spLocks noGrp="1"/>
          </p:cNvSpPr>
          <p:nvPr>
            <p:ph type="body" sz="quarter" idx="11"/>
          </p:nvPr>
        </p:nvSpPr>
        <p:spPr>
          <a:xfrm>
            <a:off x="415924" y="2286000"/>
            <a:ext cx="9328147" cy="4457700"/>
          </a:xfrm>
        </p:spPr>
        <p:txBody>
          <a:bodyPr>
            <a:noAutofit/>
          </a:bodyPr>
          <a:lstStyle/>
          <a:p>
            <a:pPr lvl="1"/>
            <a:r>
              <a:rPr lang="nl-NL" b="1" dirty="0" err="1">
                <a:latin typeface="Barlow" panose="00000500000000000000" pitchFamily="2" charset="0"/>
              </a:rPr>
              <a:t>Conditional</a:t>
            </a:r>
            <a:r>
              <a:rPr lang="nl-NL" b="1" dirty="0">
                <a:latin typeface="Barlow" panose="00000500000000000000" pitchFamily="2" charset="0"/>
              </a:rPr>
              <a:t> Uniform </a:t>
            </a:r>
            <a:r>
              <a:rPr lang="nl-NL" b="1" dirty="0" err="1">
                <a:latin typeface="Barlow" panose="00000500000000000000" pitchFamily="2" charset="0"/>
              </a:rPr>
              <a:t>Graph</a:t>
            </a:r>
            <a:r>
              <a:rPr lang="nl-NL" b="1" dirty="0">
                <a:latin typeface="Barlow" panose="00000500000000000000" pitchFamily="2" charset="0"/>
              </a:rPr>
              <a:t> (CUG) Test </a:t>
            </a:r>
          </a:p>
          <a:p>
            <a:pPr lvl="2"/>
            <a:r>
              <a:rPr lang="nl-NL" dirty="0">
                <a:latin typeface="Barlow" panose="00000500000000000000" pitchFamily="2" charset="0"/>
              </a:rPr>
              <a:t>Is het waargenomen aantal structurele configuraties groter of kleiner dan verwacht? </a:t>
            </a:r>
          </a:p>
          <a:p>
            <a:pPr lvl="2"/>
            <a:r>
              <a:rPr lang="nl-NL" dirty="0">
                <a:latin typeface="Barlow" panose="00000500000000000000" pitchFamily="2" charset="0"/>
              </a:rPr>
              <a:t>Werkwijze:</a:t>
            </a:r>
          </a:p>
          <a:p>
            <a:pPr lvl="3"/>
            <a:r>
              <a:rPr lang="nl-NL" dirty="0">
                <a:latin typeface="Barlow" panose="00000500000000000000" pitchFamily="2" charset="0"/>
              </a:rPr>
              <a:t>Simuleer willekeurige netwerken </a:t>
            </a:r>
          </a:p>
          <a:p>
            <a:pPr lvl="3"/>
            <a:r>
              <a:rPr lang="nl-NL" dirty="0">
                <a:latin typeface="Barlow" panose="00000500000000000000" pitchFamily="2" charset="0"/>
              </a:rPr>
              <a:t>Houd bepaalde kenmerken constant (bv. densiteit, graadverdeling, </a:t>
            </a:r>
            <a:r>
              <a:rPr lang="nl-NL" dirty="0" err="1">
                <a:latin typeface="Barlow" panose="00000500000000000000" pitchFamily="2" charset="0"/>
              </a:rPr>
              <a:t>dyad</a:t>
            </a:r>
            <a:r>
              <a:rPr lang="nl-NL" dirty="0">
                <a:latin typeface="Barlow" panose="00000500000000000000" pitchFamily="2" charset="0"/>
              </a:rPr>
              <a:t> census) </a:t>
            </a:r>
          </a:p>
          <a:p>
            <a:pPr lvl="1"/>
            <a:r>
              <a:rPr lang="nl-NL" dirty="0">
                <a:latin typeface="Barlow" panose="00000500000000000000" pitchFamily="2" charset="0"/>
              </a:rPr>
              <a:t>Beperking: Berekeningen worden complex als de voorwaarden realistischer (= ingewikkelder) worden</a:t>
            </a:r>
            <a:endParaRPr lang="nl-NL" sz="1400" dirty="0">
              <a:latin typeface="Barlow" panose="00000500000000000000" pitchFamily="2" charset="0"/>
            </a:endParaRPr>
          </a:p>
        </p:txBody>
      </p:sp>
    </p:spTree>
    <p:extLst>
      <p:ext uri="{BB962C8B-B14F-4D97-AF65-F5344CB8AC3E}">
        <p14:creationId xmlns:p14="http://schemas.microsoft.com/office/powerpoint/2010/main" val="194200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0091A-85A7-5FFF-DB40-0F9999B0E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A0B60-B69B-B0E7-0367-94E2F39699E9}"/>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486E32A4-8C97-952B-B0D1-2C80099C2F83}"/>
              </a:ext>
            </a:extLst>
          </p:cNvPr>
          <p:cNvSpPr>
            <a:spLocks noGrp="1"/>
          </p:cNvSpPr>
          <p:nvPr>
            <p:ph type="body" sz="quarter" idx="10"/>
          </p:nvPr>
        </p:nvSpPr>
        <p:spPr/>
        <p:txBody>
          <a:bodyPr/>
          <a:lstStyle/>
          <a:p>
            <a:r>
              <a:rPr lang="en-US" dirty="0" err="1"/>
              <a:t>Ontstaan</a:t>
            </a:r>
            <a:r>
              <a:rPr lang="en-US" dirty="0"/>
              <a:t> SNA</a:t>
            </a:r>
          </a:p>
        </p:txBody>
      </p:sp>
      <p:sp>
        <p:nvSpPr>
          <p:cNvPr id="4" name="Text Placeholder 3">
            <a:extLst>
              <a:ext uri="{FF2B5EF4-FFF2-40B4-BE49-F238E27FC236}">
                <a16:creationId xmlns:a16="http://schemas.microsoft.com/office/drawing/2014/main" id="{84735868-DEB7-7810-7689-78BD24F25256}"/>
              </a:ext>
            </a:extLst>
          </p:cNvPr>
          <p:cNvSpPr>
            <a:spLocks noGrp="1"/>
          </p:cNvSpPr>
          <p:nvPr>
            <p:ph type="body" sz="quarter" idx="11"/>
          </p:nvPr>
        </p:nvSpPr>
        <p:spPr>
          <a:xfrm>
            <a:off x="415925" y="2286000"/>
            <a:ext cx="9328148" cy="4243029"/>
          </a:xfrm>
        </p:spPr>
        <p:txBody>
          <a:bodyPr>
            <a:normAutofit/>
          </a:bodyPr>
          <a:lstStyle/>
          <a:p>
            <a:pPr algn="l"/>
            <a:r>
              <a:rPr lang="en-US" sz="1800" b="1" i="0" u="none" strike="noStrike" baseline="0" dirty="0">
                <a:latin typeface="Barlow" panose="00000500000000000000" pitchFamily="2" charset="0"/>
              </a:rPr>
              <a:t>Graph theory: </a:t>
            </a:r>
            <a:r>
              <a:rPr lang="en-US" sz="1800" i="0" u="none" strike="noStrike" baseline="0" dirty="0">
                <a:latin typeface="Barlow" panose="00000500000000000000" pitchFamily="2" charset="0"/>
              </a:rPr>
              <a:t>Euler (1736), Hamilton (cycles), Kirchoff (electrical circuits), </a:t>
            </a:r>
            <a:r>
              <a:rPr lang="en-US" sz="1800" i="0" u="none" strike="noStrike" baseline="0" dirty="0" err="1">
                <a:latin typeface="Barlow" panose="00000500000000000000" pitchFamily="2" charset="0"/>
              </a:rPr>
              <a:t>Kekule</a:t>
            </a:r>
            <a:r>
              <a:rPr lang="en-US" sz="1800" i="0" u="none" strike="noStrike" baseline="0" dirty="0">
                <a:latin typeface="Barlow" panose="00000500000000000000" pitchFamily="2" charset="0"/>
              </a:rPr>
              <a:t> (molecule), Kruskal, Dijkstra, Ford &amp; Fulkerson (optimization), Harary, Berge (first books) </a:t>
            </a:r>
          </a:p>
          <a:p>
            <a:pPr algn="l"/>
            <a:r>
              <a:rPr lang="en-US" sz="1800" b="1" i="0" u="none" strike="noStrike" baseline="0" dirty="0" err="1">
                <a:latin typeface="Barlow" panose="00000500000000000000" pitchFamily="2" charset="0"/>
              </a:rPr>
              <a:t>Sociometrie</a:t>
            </a:r>
            <a:r>
              <a:rPr lang="en-US" sz="1800" b="1" i="0" u="none" strike="noStrike" baseline="0" dirty="0">
                <a:latin typeface="Barlow" panose="00000500000000000000" pitchFamily="2" charset="0"/>
              </a:rPr>
              <a:t>: </a:t>
            </a:r>
            <a:r>
              <a:rPr lang="en-US" sz="1800" i="0" u="none" strike="noStrike" baseline="0" dirty="0">
                <a:latin typeface="Barlow" panose="00000500000000000000" pitchFamily="2" charset="0"/>
              </a:rPr>
              <a:t>Moreno (1934) </a:t>
            </a:r>
          </a:p>
          <a:p>
            <a:pPr algn="l"/>
            <a:r>
              <a:rPr lang="en-US" sz="1800" b="1" i="0" u="none" strike="noStrike" baseline="0" dirty="0">
                <a:latin typeface="Barlow" panose="00000500000000000000" pitchFamily="2" charset="0"/>
              </a:rPr>
              <a:t>Small networks: </a:t>
            </a:r>
            <a:r>
              <a:rPr lang="en-US" sz="1800" i="0" u="none" strike="noStrike" baseline="0" dirty="0">
                <a:latin typeface="Barlow" panose="00000500000000000000" pitchFamily="2" charset="0"/>
              </a:rPr>
              <a:t>Lewin (1936), Warner &amp; Lunt (1941), Heider (1946), Bavelas (1948), Homans (1950), Cartwright &amp; Harary (1956), Mitchell (1969) </a:t>
            </a:r>
          </a:p>
          <a:p>
            <a:pPr algn="l"/>
            <a:r>
              <a:rPr lang="en-US" sz="1800" b="1" i="0" u="none" strike="noStrike" baseline="0" dirty="0">
                <a:latin typeface="Barlow" panose="00000500000000000000" pitchFamily="2" charset="0"/>
              </a:rPr>
              <a:t>Rollen </a:t>
            </a:r>
            <a:r>
              <a:rPr lang="en-US" sz="1800" b="1" i="0" u="none" strike="noStrike" baseline="0" dirty="0" err="1">
                <a:latin typeface="Barlow" panose="00000500000000000000" pitchFamily="2" charset="0"/>
              </a:rPr>
              <a:t>en</a:t>
            </a:r>
            <a:r>
              <a:rPr lang="en-US" sz="1800" b="1" i="0" u="none" strike="noStrike" baseline="0" dirty="0">
                <a:latin typeface="Barlow" panose="00000500000000000000" pitchFamily="2" charset="0"/>
              </a:rPr>
              <a:t> </a:t>
            </a:r>
            <a:r>
              <a:rPr lang="en-US" sz="1800" b="1" i="0" u="none" strike="noStrike" baseline="0" dirty="0" err="1">
                <a:latin typeface="Barlow" panose="00000500000000000000" pitchFamily="2" charset="0"/>
              </a:rPr>
              <a:t>sociale</a:t>
            </a:r>
            <a:r>
              <a:rPr lang="en-US" sz="1800" b="1" i="0" u="none" strike="noStrike" baseline="0" dirty="0">
                <a:latin typeface="Barlow" panose="00000500000000000000" pitchFamily="2" charset="0"/>
              </a:rPr>
              <a:t> </a:t>
            </a:r>
            <a:r>
              <a:rPr lang="en-US" sz="1800" b="1" i="0" u="none" strike="noStrike" baseline="0" dirty="0" err="1">
                <a:latin typeface="Barlow" panose="00000500000000000000" pitchFamily="2" charset="0"/>
              </a:rPr>
              <a:t>posities</a:t>
            </a:r>
            <a:r>
              <a:rPr lang="en-US" sz="1800" b="1" i="0" u="none" strike="noStrike" baseline="0" dirty="0">
                <a:latin typeface="Barlow" panose="00000500000000000000" pitchFamily="2" charset="0"/>
              </a:rPr>
              <a:t>: </a:t>
            </a:r>
            <a:r>
              <a:rPr lang="en-US" sz="1800" i="0" u="none" strike="noStrike" baseline="0" dirty="0">
                <a:latin typeface="Barlow" panose="00000500000000000000" pitchFamily="2" charset="0"/>
              </a:rPr>
              <a:t>Nadel (1957), H. White (1970) </a:t>
            </a:r>
          </a:p>
          <a:p>
            <a:pPr algn="l"/>
            <a:r>
              <a:rPr lang="en-US" sz="1800" b="1" i="0" u="none" strike="noStrike" baseline="0" dirty="0" err="1">
                <a:latin typeface="Barlow" panose="00000500000000000000" pitchFamily="2" charset="0"/>
              </a:rPr>
              <a:t>Probabilistische</a:t>
            </a:r>
            <a:r>
              <a:rPr lang="en-US" sz="1800" b="1" i="0" u="none" strike="noStrike" baseline="0" dirty="0">
                <a:latin typeface="Barlow" panose="00000500000000000000" pitchFamily="2" charset="0"/>
              </a:rPr>
              <a:t> </a:t>
            </a:r>
            <a:r>
              <a:rPr lang="en-US" sz="1800" b="1" i="0" u="none" strike="noStrike" baseline="0" dirty="0" err="1">
                <a:latin typeface="Barlow" panose="00000500000000000000" pitchFamily="2" charset="0"/>
              </a:rPr>
              <a:t>modellen</a:t>
            </a:r>
            <a:r>
              <a:rPr lang="en-US" sz="1800" i="0" u="none" strike="noStrike" baseline="0" dirty="0">
                <a:latin typeface="Barlow" panose="00000500000000000000" pitchFamily="2" charset="0"/>
              </a:rPr>
              <a:t>: Wasserman (1977), </a:t>
            </a:r>
            <a:r>
              <a:rPr lang="en-US" sz="1800" i="0" u="none" strike="noStrike" baseline="0" dirty="0" err="1">
                <a:latin typeface="Barlow" panose="00000500000000000000" pitchFamily="2" charset="0"/>
              </a:rPr>
              <a:t>Leinhardt</a:t>
            </a:r>
            <a:r>
              <a:rPr lang="en-US" sz="1800" i="0" u="none" strike="noStrike" baseline="0" dirty="0">
                <a:latin typeface="Barlow" panose="00000500000000000000" pitchFamily="2" charset="0"/>
              </a:rPr>
              <a:t> &amp; Holland (1981), Frank (1986) </a:t>
            </a:r>
          </a:p>
          <a:p>
            <a:pPr algn="l"/>
            <a:r>
              <a:rPr lang="en-US" sz="1800" b="1" i="0" u="none" strike="noStrike" baseline="0" dirty="0" err="1">
                <a:latin typeface="Barlow" panose="00000500000000000000" pitchFamily="2" charset="0"/>
              </a:rPr>
              <a:t>Nuttige</a:t>
            </a:r>
            <a:r>
              <a:rPr lang="en-US" sz="1800" b="1" i="0" u="none" strike="noStrike" baseline="0" dirty="0">
                <a:latin typeface="Barlow" panose="00000500000000000000" pitchFamily="2" charset="0"/>
              </a:rPr>
              <a:t> </a:t>
            </a:r>
            <a:r>
              <a:rPr lang="en-US" sz="1800" b="1" i="0" u="none" strike="noStrike" baseline="0" dirty="0" err="1">
                <a:latin typeface="Barlow" panose="00000500000000000000" pitchFamily="2" charset="0"/>
              </a:rPr>
              <a:t>referenties</a:t>
            </a:r>
            <a:r>
              <a:rPr lang="en-US" sz="1800" b="1" i="0" u="none" strike="noStrike" baseline="0" dirty="0">
                <a:latin typeface="Barlow" panose="00000500000000000000" pitchFamily="2" charset="0"/>
              </a:rPr>
              <a:t> SNA: </a:t>
            </a:r>
          </a:p>
          <a:p>
            <a:pPr lvl="1"/>
            <a:r>
              <a:rPr lang="en-US" sz="1400" i="0" u="none" strike="noStrike" baseline="0" dirty="0">
                <a:latin typeface="Barlow" panose="00000500000000000000" pitchFamily="2" charset="0"/>
              </a:rPr>
              <a:t>Scott J. (2000): Social Network Analysis. </a:t>
            </a:r>
          </a:p>
          <a:p>
            <a:pPr lvl="1"/>
            <a:r>
              <a:rPr lang="en-US" sz="1400" i="0" u="none" strike="noStrike" baseline="0" dirty="0">
                <a:latin typeface="Barlow" panose="00000500000000000000" pitchFamily="2" charset="0"/>
              </a:rPr>
              <a:t>Freeman L.C. (2004) The Development of Social Network Analysis</a:t>
            </a:r>
            <a:endParaRPr lang="nl-NL" sz="1600" dirty="0">
              <a:latin typeface="Barlow" panose="00000500000000000000" pitchFamily="2" charset="0"/>
            </a:endParaRPr>
          </a:p>
        </p:txBody>
      </p:sp>
    </p:spTree>
    <p:extLst>
      <p:ext uri="{BB962C8B-B14F-4D97-AF65-F5344CB8AC3E}">
        <p14:creationId xmlns:p14="http://schemas.microsoft.com/office/powerpoint/2010/main" val="17945600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41662-30E8-E0C0-B6F2-5120710CBCC6}"/>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D20BA288-2645-4F85-1D45-C0BEE7CE497A}"/>
              </a:ext>
            </a:extLst>
          </p:cNvPr>
          <p:cNvPicPr>
            <a:picLocks noChangeAspect="1"/>
          </p:cNvPicPr>
          <p:nvPr/>
        </p:nvPicPr>
        <p:blipFill>
          <a:blip r:embed="rId3"/>
          <a:srcRect l="5246" t="1786" r="9300" b="4251"/>
          <a:stretch/>
        </p:blipFill>
        <p:spPr>
          <a:xfrm>
            <a:off x="835200" y="0"/>
            <a:ext cx="8632800" cy="6863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6003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1AA47-AC33-D73D-1AB7-2741C1244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DB160-3B63-EE02-0EB0-9D0AD5204921}"/>
              </a:ext>
            </a:extLst>
          </p:cNvPr>
          <p:cNvSpPr>
            <a:spLocks noGrp="1"/>
          </p:cNvSpPr>
          <p:nvPr>
            <p:ph type="title"/>
          </p:nvPr>
        </p:nvSpPr>
        <p:spPr/>
        <p:txBody>
          <a:bodyPr/>
          <a:lstStyle/>
          <a:p>
            <a:r>
              <a:rPr lang="en-US" sz="6000" dirty="0"/>
              <a:t>Recap</a:t>
            </a:r>
          </a:p>
        </p:txBody>
      </p:sp>
      <p:sp>
        <p:nvSpPr>
          <p:cNvPr id="3" name="Text Placeholder 2">
            <a:extLst>
              <a:ext uri="{FF2B5EF4-FFF2-40B4-BE49-F238E27FC236}">
                <a16:creationId xmlns:a16="http://schemas.microsoft.com/office/drawing/2014/main" id="{912F0B82-4D5F-DD1F-D447-4C13B30A02FD}"/>
              </a:ext>
            </a:extLst>
          </p:cNvPr>
          <p:cNvSpPr>
            <a:spLocks noGrp="1"/>
          </p:cNvSpPr>
          <p:nvPr>
            <p:ph type="body" sz="quarter" idx="10"/>
          </p:nvPr>
        </p:nvSpPr>
        <p:spPr/>
        <p:txBody>
          <a:bodyPr/>
          <a:lstStyle/>
          <a:p>
            <a:r>
              <a:rPr lang="en-US" dirty="0"/>
              <a:t>Tot </a:t>
            </a:r>
            <a:r>
              <a:rPr lang="en-US" dirty="0" err="1"/>
              <a:t>hier</a:t>
            </a:r>
            <a:r>
              <a:rPr lang="en-US" dirty="0"/>
              <a:t> de basis R</a:t>
            </a:r>
          </a:p>
        </p:txBody>
      </p:sp>
      <p:sp>
        <p:nvSpPr>
          <p:cNvPr id="7" name="Tijdelijke aanduiding voor tekst 2">
            <a:extLst>
              <a:ext uri="{FF2B5EF4-FFF2-40B4-BE49-F238E27FC236}">
                <a16:creationId xmlns:a16="http://schemas.microsoft.com/office/drawing/2014/main" id="{67A889CD-9362-34E0-A08D-EE3AF7102761}"/>
              </a:ext>
            </a:extLst>
          </p:cNvPr>
          <p:cNvSpPr>
            <a:spLocks noGrp="1"/>
          </p:cNvSpPr>
          <p:nvPr>
            <p:ph type="body" sz="quarter" idx="11"/>
          </p:nvPr>
        </p:nvSpPr>
        <p:spPr>
          <a:xfrm>
            <a:off x="387577" y="2998735"/>
            <a:ext cx="9328150" cy="1823776"/>
          </a:xfrm>
        </p:spPr>
        <p:txBody>
          <a:bodyPr>
            <a:normAutofit/>
          </a:bodyPr>
          <a:lstStyle/>
          <a:p>
            <a:pPr marL="0" indent="0" algn="ctr">
              <a:buNone/>
            </a:pPr>
            <a:r>
              <a:rPr lang="nl-NL" sz="9600" b="1" dirty="0"/>
              <a:t>Vragen? </a:t>
            </a:r>
          </a:p>
        </p:txBody>
      </p:sp>
    </p:spTree>
    <p:extLst>
      <p:ext uri="{BB962C8B-B14F-4D97-AF65-F5344CB8AC3E}">
        <p14:creationId xmlns:p14="http://schemas.microsoft.com/office/powerpoint/2010/main" val="4205625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3370-D1E0-E3B8-82D0-A44647D92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AA74A-F682-C43A-0419-B191D6DCFCFC}"/>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D74A31BF-16F0-3004-A66E-6E92BF37E3C9}"/>
              </a:ext>
            </a:extLst>
          </p:cNvPr>
          <p:cNvSpPr>
            <a:spLocks noGrp="1"/>
          </p:cNvSpPr>
          <p:nvPr>
            <p:ph type="body" sz="quarter" idx="10"/>
          </p:nvPr>
        </p:nvSpPr>
        <p:spPr/>
        <p:txBody>
          <a:bodyPr/>
          <a:lstStyle/>
          <a:p>
            <a:r>
              <a:rPr lang="en-US" dirty="0" err="1"/>
              <a:t>Positioneren</a:t>
            </a:r>
            <a:r>
              <a:rPr lang="en-US" dirty="0"/>
              <a:t> SNA</a:t>
            </a:r>
          </a:p>
        </p:txBody>
      </p:sp>
      <p:sp>
        <p:nvSpPr>
          <p:cNvPr id="4" name="Text Placeholder 3">
            <a:extLst>
              <a:ext uri="{FF2B5EF4-FFF2-40B4-BE49-F238E27FC236}">
                <a16:creationId xmlns:a16="http://schemas.microsoft.com/office/drawing/2014/main" id="{8D8A6108-1F2F-A1DA-85AC-C86D0F9B44F7}"/>
              </a:ext>
            </a:extLst>
          </p:cNvPr>
          <p:cNvSpPr>
            <a:spLocks noGrp="1"/>
          </p:cNvSpPr>
          <p:nvPr>
            <p:ph type="body" sz="quarter" idx="11"/>
          </p:nvPr>
        </p:nvSpPr>
        <p:spPr>
          <a:xfrm>
            <a:off x="415925" y="2286000"/>
            <a:ext cx="9328148" cy="4243029"/>
          </a:xfrm>
        </p:spPr>
        <p:txBody>
          <a:bodyPr>
            <a:normAutofit/>
          </a:bodyPr>
          <a:lstStyle/>
          <a:p>
            <a:pPr algn="l"/>
            <a:r>
              <a:rPr lang="nl-NL" sz="2000" i="0" u="none" strike="noStrike" baseline="0" dirty="0" err="1">
                <a:latin typeface="Barlow" panose="00000500000000000000" pitchFamily="2" charset="0"/>
              </a:rPr>
              <a:t>Granovetter</a:t>
            </a:r>
            <a:r>
              <a:rPr lang="nl-NL" sz="2000" i="0" u="none" strike="noStrike" baseline="0" dirty="0">
                <a:latin typeface="Barlow" panose="00000500000000000000" pitchFamily="2" charset="0"/>
              </a:rPr>
              <a:t> (1985): </a:t>
            </a:r>
            <a:r>
              <a:rPr lang="nl-NL" sz="2000" i="0" u="none" strike="noStrike" baseline="0" dirty="0" err="1">
                <a:latin typeface="Barlow" panose="00000500000000000000" pitchFamily="2" charset="0"/>
              </a:rPr>
              <a:t>Economic</a:t>
            </a:r>
            <a:r>
              <a:rPr lang="nl-NL" sz="2000" i="0" u="none" strike="noStrike" baseline="0" dirty="0">
                <a:latin typeface="Barlow" panose="00000500000000000000" pitchFamily="2" charset="0"/>
              </a:rPr>
              <a:t> Action </a:t>
            </a:r>
            <a:r>
              <a:rPr lang="nl-NL" sz="2000" i="0" u="none" strike="noStrike" baseline="0" dirty="0" err="1">
                <a:latin typeface="Barlow" panose="00000500000000000000" pitchFamily="2" charset="0"/>
              </a:rPr>
              <a:t>and</a:t>
            </a:r>
            <a:r>
              <a:rPr lang="nl-NL" sz="2000" i="0" u="none" strike="noStrike" baseline="0" dirty="0">
                <a:latin typeface="Barlow" panose="00000500000000000000" pitchFamily="2" charset="0"/>
              </a:rPr>
              <a:t> </a:t>
            </a:r>
            <a:r>
              <a:rPr lang="nl-NL" sz="2000" i="0" u="none" strike="noStrike" baseline="0" dirty="0" err="1">
                <a:latin typeface="Barlow" panose="00000500000000000000" pitchFamily="2" charset="0"/>
              </a:rPr>
              <a:t>Social</a:t>
            </a:r>
            <a:r>
              <a:rPr lang="nl-NL" sz="2000" i="0" u="none" strike="noStrike" baseline="0" dirty="0">
                <a:latin typeface="Barlow" panose="00000500000000000000" pitchFamily="2" charset="0"/>
              </a:rPr>
              <a:t> </a:t>
            </a:r>
            <a:r>
              <a:rPr lang="nl-NL" sz="2000" i="0" u="none" strike="noStrike" baseline="0" dirty="0" err="1">
                <a:latin typeface="Barlow" panose="00000500000000000000" pitchFamily="2" charset="0"/>
              </a:rPr>
              <a:t>Structure</a:t>
            </a:r>
            <a:r>
              <a:rPr lang="nl-NL" sz="2000" dirty="0">
                <a:latin typeface="Barlow" panose="00000500000000000000" pitchFamily="2" charset="0"/>
              </a:rPr>
              <a:t>, k</a:t>
            </a:r>
            <a:r>
              <a:rPr lang="nl-NL" sz="2000" i="0" u="none" strike="noStrike" baseline="0" dirty="0">
                <a:latin typeface="Barlow" panose="00000500000000000000" pitchFamily="2" charset="0"/>
              </a:rPr>
              <a:t>ritiek op dominante mensbeelden in economie en sociologie </a:t>
            </a:r>
          </a:p>
          <a:p>
            <a:pPr lvl="1"/>
            <a:r>
              <a:rPr lang="nl-NL" sz="1600" i="0" u="none" strike="noStrike" baseline="0" dirty="0">
                <a:latin typeface="Barlow" panose="00000500000000000000" pitchFamily="2" charset="0"/>
              </a:rPr>
              <a:t>‘Onder-gesocialiseerd model’ (economie): Actoren handelen geïsoleerd, op basis van voorkeuren en opportuniteiten </a:t>
            </a:r>
          </a:p>
          <a:p>
            <a:pPr lvl="1"/>
            <a:r>
              <a:rPr lang="nl-NL" sz="1600" i="0" u="none" strike="noStrike" baseline="0" dirty="0">
                <a:latin typeface="Barlow" panose="00000500000000000000" pitchFamily="2" charset="0"/>
              </a:rPr>
              <a:t>‘Over-gesocialiseerd model' (sociologie): Actoren handelen louter op basis van geïnternaliseerde normen </a:t>
            </a:r>
          </a:p>
          <a:p>
            <a:pPr algn="l"/>
            <a:r>
              <a:rPr lang="nl-NL" sz="2000" i="0" u="none" strike="noStrike" baseline="0" dirty="0">
                <a:latin typeface="Barlow" panose="00000500000000000000" pitchFamily="2" charset="0"/>
              </a:rPr>
              <a:t>Tussenpositie: structureel individualisme (netwerkbenadering) </a:t>
            </a:r>
          </a:p>
          <a:p>
            <a:pPr lvl="1"/>
            <a:r>
              <a:rPr lang="nl-NL" sz="1600" i="0" u="none" strike="noStrike" baseline="0" dirty="0">
                <a:latin typeface="Barlow" panose="00000500000000000000" pitchFamily="2" charset="0"/>
              </a:rPr>
              <a:t>Actoren hebben voorkeuren én zijn sociaal ingebed </a:t>
            </a:r>
          </a:p>
          <a:p>
            <a:pPr lvl="1"/>
            <a:r>
              <a:rPr lang="nl-NL" sz="1600" i="0" u="none" strike="noStrike" baseline="0" dirty="0">
                <a:latin typeface="Barlow" panose="00000500000000000000" pitchFamily="2" charset="0"/>
              </a:rPr>
              <a:t>Sociale netwerken vormen de kanalen waarlangs invloed op gedrag wordt uitgeoefend</a:t>
            </a:r>
            <a:endParaRPr lang="nl-NL" sz="1400" dirty="0">
              <a:latin typeface="Barlow" panose="00000500000000000000" pitchFamily="2" charset="0"/>
            </a:endParaRPr>
          </a:p>
        </p:txBody>
      </p:sp>
    </p:spTree>
    <p:extLst>
      <p:ext uri="{BB962C8B-B14F-4D97-AF65-F5344CB8AC3E}">
        <p14:creationId xmlns:p14="http://schemas.microsoft.com/office/powerpoint/2010/main" val="2522146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B287-978F-552D-188C-C361C54E0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410CF1-51AB-1AFA-22AC-106D15A8AC70}"/>
              </a:ext>
            </a:extLst>
          </p:cNvPr>
          <p:cNvSpPr>
            <a:spLocks noGrp="1"/>
          </p:cNvSpPr>
          <p:nvPr>
            <p:ph type="title"/>
          </p:nvPr>
        </p:nvSpPr>
        <p:spPr/>
        <p:txBody>
          <a:bodyPr/>
          <a:lstStyle/>
          <a:p>
            <a:r>
              <a:rPr lang="en-US" sz="7200" dirty="0" err="1"/>
              <a:t>Inleiding</a:t>
            </a:r>
            <a:endParaRPr lang="en-US" sz="7200" dirty="0"/>
          </a:p>
        </p:txBody>
      </p:sp>
      <p:sp>
        <p:nvSpPr>
          <p:cNvPr id="3" name="Text Placeholder 2">
            <a:extLst>
              <a:ext uri="{FF2B5EF4-FFF2-40B4-BE49-F238E27FC236}">
                <a16:creationId xmlns:a16="http://schemas.microsoft.com/office/drawing/2014/main" id="{559150BE-7EDA-2E69-B973-67953D371F2B}"/>
              </a:ext>
            </a:extLst>
          </p:cNvPr>
          <p:cNvSpPr>
            <a:spLocks noGrp="1"/>
          </p:cNvSpPr>
          <p:nvPr>
            <p:ph type="body" sz="quarter" idx="10"/>
          </p:nvPr>
        </p:nvSpPr>
        <p:spPr/>
        <p:txBody>
          <a:bodyPr/>
          <a:lstStyle/>
          <a:p>
            <a:r>
              <a:rPr lang="en-US" dirty="0" err="1"/>
              <a:t>Enkele</a:t>
            </a:r>
            <a:r>
              <a:rPr lang="en-US" dirty="0"/>
              <a:t> </a:t>
            </a:r>
            <a:r>
              <a:rPr lang="en-US" dirty="0" err="1"/>
              <a:t>fundamentale</a:t>
            </a:r>
            <a:r>
              <a:rPr lang="en-US" dirty="0"/>
              <a:t> </a:t>
            </a:r>
            <a:r>
              <a:rPr lang="en-US" dirty="0" err="1"/>
              <a:t>onderzoeksvragen</a:t>
            </a:r>
            <a:endParaRPr lang="en-US" dirty="0"/>
          </a:p>
        </p:txBody>
      </p:sp>
      <p:sp>
        <p:nvSpPr>
          <p:cNvPr id="4" name="Text Placeholder 3">
            <a:extLst>
              <a:ext uri="{FF2B5EF4-FFF2-40B4-BE49-F238E27FC236}">
                <a16:creationId xmlns:a16="http://schemas.microsoft.com/office/drawing/2014/main" id="{208C35A5-3561-B5CC-FC66-75C67AB9B335}"/>
              </a:ext>
            </a:extLst>
          </p:cNvPr>
          <p:cNvSpPr>
            <a:spLocks noGrp="1"/>
          </p:cNvSpPr>
          <p:nvPr>
            <p:ph type="body" sz="quarter" idx="11"/>
          </p:nvPr>
        </p:nvSpPr>
        <p:spPr>
          <a:xfrm>
            <a:off x="415925" y="2286000"/>
            <a:ext cx="9328148" cy="4457700"/>
          </a:xfrm>
        </p:spPr>
        <p:txBody>
          <a:bodyPr>
            <a:normAutofit lnSpcReduction="10000"/>
          </a:bodyPr>
          <a:lstStyle/>
          <a:p>
            <a:pPr algn="l"/>
            <a:r>
              <a:rPr lang="nl-NL" sz="1600" dirty="0">
                <a:latin typeface="Barlow" panose="00000500000000000000" pitchFamily="2" charset="0"/>
              </a:rPr>
              <a:t>Netwerken als verklarende variabelen </a:t>
            </a:r>
          </a:p>
          <a:p>
            <a:pPr lvl="1"/>
            <a:r>
              <a:rPr lang="nl-NL" sz="1200" dirty="0">
                <a:latin typeface="Barlow" panose="00000500000000000000" pitchFamily="2" charset="0"/>
              </a:rPr>
              <a:t>Wat verklaart... </a:t>
            </a:r>
          </a:p>
          <a:p>
            <a:pPr lvl="2"/>
            <a:r>
              <a:rPr lang="nl-NL" sz="1200" dirty="0">
                <a:latin typeface="Barlow" panose="00000500000000000000" pitchFamily="2" charset="0"/>
              </a:rPr>
              <a:t>individuele prestaties? (bv. criminele carrièreontwikkeling) </a:t>
            </a:r>
          </a:p>
          <a:p>
            <a:pPr lvl="2"/>
            <a:r>
              <a:rPr lang="nl-NL" sz="1200" dirty="0">
                <a:latin typeface="Barlow" panose="00000500000000000000" pitchFamily="2" charset="0"/>
              </a:rPr>
              <a:t>het ontstaan van normen binnen groepen? (bv. zwijgculturen in criminele milieus) </a:t>
            </a:r>
          </a:p>
          <a:p>
            <a:pPr lvl="2"/>
            <a:r>
              <a:rPr lang="nl-NL" sz="1200" dirty="0">
                <a:latin typeface="Barlow" panose="00000500000000000000" pitchFamily="2" charset="0"/>
              </a:rPr>
              <a:t>de verspreiding van gebruiken en overtuigingen? (bv. modus operandi binnen drugshandel) </a:t>
            </a:r>
          </a:p>
          <a:p>
            <a:pPr lvl="2"/>
            <a:r>
              <a:rPr lang="nl-NL" sz="1200" dirty="0">
                <a:latin typeface="Barlow" panose="00000500000000000000" pitchFamily="2" charset="0"/>
              </a:rPr>
              <a:t>hoe status en reputatie worden toegekend in gemeenschappen? (bv. hiërarchie binnen criminele organisaties) </a:t>
            </a:r>
          </a:p>
          <a:p>
            <a:pPr algn="l"/>
            <a:r>
              <a:rPr lang="nl-NL" sz="1600" dirty="0">
                <a:latin typeface="Barlow" panose="00000500000000000000" pitchFamily="2" charset="0"/>
              </a:rPr>
              <a:t>Netwerken als te verklaren variabelen </a:t>
            </a:r>
          </a:p>
          <a:p>
            <a:pPr lvl="1"/>
            <a:r>
              <a:rPr lang="nl-NL" sz="1200" dirty="0">
                <a:latin typeface="Barlow" panose="00000500000000000000" pitchFamily="2" charset="0"/>
              </a:rPr>
              <a:t>Hoe ontstaan... </a:t>
            </a:r>
          </a:p>
          <a:p>
            <a:pPr lvl="2"/>
            <a:r>
              <a:rPr lang="nl-NL" sz="1200" dirty="0">
                <a:latin typeface="Barlow" panose="00000500000000000000" pitchFamily="2" charset="0"/>
              </a:rPr>
              <a:t>segregatie en polarisatie? (bv. rivaliteit tussen bendes) </a:t>
            </a:r>
          </a:p>
          <a:p>
            <a:pPr lvl="2"/>
            <a:r>
              <a:rPr lang="nl-NL" sz="1200" dirty="0">
                <a:latin typeface="Barlow" panose="00000500000000000000" pitchFamily="2" charset="0"/>
              </a:rPr>
              <a:t>ongelijkheid en statushiërarchieën? (bv. machtsstructuren in criminele netwerken) </a:t>
            </a:r>
          </a:p>
          <a:p>
            <a:pPr lvl="2"/>
            <a:r>
              <a:rPr lang="nl-NL" sz="1200" dirty="0">
                <a:latin typeface="Barlow" panose="00000500000000000000" pitchFamily="2" charset="0"/>
              </a:rPr>
              <a:t>efficiëntie en stabiliteit van groepen? (bv. duurzame samenwerking tussen criminele actoren) </a:t>
            </a:r>
          </a:p>
          <a:p>
            <a:pPr lvl="2"/>
            <a:r>
              <a:rPr lang="nl-NL" sz="1200" dirty="0">
                <a:latin typeface="Barlow" panose="00000500000000000000" pitchFamily="2" charset="0"/>
              </a:rPr>
              <a:t>de invloed van persoonlijkheidskenmerken op netwerkstructuur en -positie? </a:t>
            </a:r>
          </a:p>
          <a:p>
            <a:pPr algn="l"/>
            <a:r>
              <a:rPr lang="nl-NL" sz="1600" dirty="0">
                <a:latin typeface="Barlow" panose="00000500000000000000" pitchFamily="2" charset="0"/>
              </a:rPr>
              <a:t>Sociale netwerkanalyse als algemene benadering</a:t>
            </a:r>
          </a:p>
          <a:p>
            <a:pPr lvl="1"/>
            <a:r>
              <a:rPr lang="nl-NL" sz="1200" dirty="0">
                <a:latin typeface="Barlow" panose="00000500000000000000" pitchFamily="2" charset="0"/>
              </a:rPr>
              <a:t>SNA biedt een kader om structurele dimensies van sociale fenomenen te analyseren </a:t>
            </a:r>
          </a:p>
          <a:p>
            <a:pPr lvl="1"/>
            <a:r>
              <a:rPr lang="nl-NL" sz="1200" dirty="0">
                <a:latin typeface="Barlow" panose="00000500000000000000" pitchFamily="2" charset="0"/>
              </a:rPr>
              <a:t>De toegevoegde waarde wordt zelden rechtstreeks getoetst, maar biedt unieke inzichten</a:t>
            </a:r>
          </a:p>
        </p:txBody>
      </p:sp>
    </p:spTree>
    <p:extLst>
      <p:ext uri="{BB962C8B-B14F-4D97-AF65-F5344CB8AC3E}">
        <p14:creationId xmlns:p14="http://schemas.microsoft.com/office/powerpoint/2010/main" val="1619967549"/>
      </p:ext>
    </p:extLst>
  </p:cSld>
  <p:clrMapOvr>
    <a:masterClrMapping/>
  </p:clrMapOvr>
</p:sld>
</file>

<file path=ppt/theme/theme1.xml><?xml version="1.0" encoding="utf-8"?>
<a:theme xmlns:a="http://schemas.openxmlformats.org/drawingml/2006/main" name="BIGDATPOL">
  <a:themeElements>
    <a:clrScheme name="BIGDATPOL">
      <a:dk1>
        <a:srgbClr val="585858"/>
      </a:dk1>
      <a:lt1>
        <a:srgbClr val="FFFFFF"/>
      </a:lt1>
      <a:dk2>
        <a:srgbClr val="585858"/>
      </a:dk2>
      <a:lt2>
        <a:srgbClr val="E7E6E6"/>
      </a:lt2>
      <a:accent1>
        <a:srgbClr val="1E64C8"/>
      </a:accent1>
      <a:accent2>
        <a:srgbClr val="F3F3F3"/>
      </a:accent2>
      <a:accent3>
        <a:srgbClr val="C6C6C6"/>
      </a:accent3>
      <a:accent4>
        <a:srgbClr val="7E7E7E"/>
      </a:accent4>
      <a:accent5>
        <a:srgbClr val="585858"/>
      </a:accent5>
      <a:accent6>
        <a:srgbClr val="585858"/>
      </a:accent6>
      <a:hlink>
        <a:srgbClr val="0563C1"/>
      </a:hlink>
      <a:folHlink>
        <a:srgbClr val="1E64C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GDATPOL_PPT" id="{9DF2EC4B-3E02-4353-9A01-A81CE878468D}" vid="{97AC735B-D0B2-491D-BA7F-206CE9E84B71}"/>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BIGDATPOL_PPT template</Template>
  <TotalTime>5092</TotalTime>
  <Words>6158</Words>
  <Application>Microsoft Office PowerPoint</Application>
  <PresentationFormat>Breedbeeld</PresentationFormat>
  <Paragraphs>1665</Paragraphs>
  <Slides>71</Slides>
  <Notes>65</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71</vt:i4>
      </vt:variant>
    </vt:vector>
  </HeadingPairs>
  <TitlesOfParts>
    <vt:vector size="77" baseType="lpstr">
      <vt:lpstr>Barlow Condensed Medium</vt:lpstr>
      <vt:lpstr>Calibri</vt:lpstr>
      <vt:lpstr>NimbusSanL-Regu</vt:lpstr>
      <vt:lpstr>Barlow</vt:lpstr>
      <vt:lpstr>Arial</vt:lpstr>
      <vt:lpstr>BIGDATPOL</vt:lpstr>
      <vt:lpstr>Basisconcepten sna</vt:lpstr>
      <vt:lpstr>inleiding</vt:lpstr>
      <vt:lpstr>Inleiding</vt:lpstr>
      <vt:lpstr>Inleiding</vt:lpstr>
      <vt:lpstr>Inleiding</vt:lpstr>
      <vt:lpstr>Inleiding</vt:lpstr>
      <vt:lpstr>Inleiding</vt:lpstr>
      <vt:lpstr>Inleiding</vt:lpstr>
      <vt:lpstr>Inleiding</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Netwerkdata en structuren</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Analyse van netwerkdata: basis</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Geavanceerde concepten</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netwerken: vervolg</vt:lpstr>
      <vt:lpstr>Analyse van netwerkdata: basis</vt:lpstr>
      <vt:lpstr>Analyse van netwerken: vervolg</vt:lpstr>
      <vt:lpstr>PowerPoint-presentatie</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Jasper Peter de Bles</dc:creator>
  <cp:lastModifiedBy>Robin Khalfa</cp:lastModifiedBy>
  <cp:revision>3</cp:revision>
  <dcterms:created xsi:type="dcterms:W3CDTF">2025-04-11T08:06:04Z</dcterms:created>
  <dcterms:modified xsi:type="dcterms:W3CDTF">2025-05-21T13:27:22Z</dcterms:modified>
</cp:coreProperties>
</file>